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sldIdLst>
    <p:sldId id="256" r:id="rId5"/>
    <p:sldId id="266" r:id="rId6"/>
    <p:sldId id="257" r:id="rId7"/>
    <p:sldId id="258" r:id="rId8"/>
    <p:sldId id="263" r:id="rId9"/>
    <p:sldId id="272" r:id="rId10"/>
    <p:sldId id="273" r:id="rId11"/>
    <p:sldId id="274" r:id="rId12"/>
    <p:sldId id="275" r:id="rId13"/>
    <p:sldId id="265" r:id="rId14"/>
    <p:sldId id="267" r:id="rId15"/>
    <p:sldId id="270" r:id="rId16"/>
    <p:sldId id="259" r:id="rId17"/>
    <p:sldId id="268" r:id="rId18"/>
    <p:sldId id="269" r:id="rId19"/>
    <p:sldId id="260" r:id="rId20"/>
    <p:sldId id="261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5769E5-1930-B39E-4AE8-B16A9A28C39C}" v="101" dt="2025-01-14T11:23:43.093"/>
    <p1510:client id="{30D8BC43-5215-E24F-8CDA-4E9258ECB796}" v="191" dt="2025-01-14T20:01:10.907"/>
    <p1510:client id="{496BA9EC-A30A-52BD-9195-9683A1EA5B3C}" v="242" dt="2025-01-13T19:45:16.466"/>
    <p1510:client id="{68B0BEAB-3234-C099-E987-831FAB83066C}" v="29" dt="2025-01-13T11:04:11.406"/>
    <p1510:client id="{E825B1B6-E286-9287-B3F2-398B01516452}" v="892" dt="2025-01-14T11:17:24.7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vian Close" userId="S::ravian.close_mgrhanssen.nl#ext#@swvzlpo.onmicrosoft.com::7f8f3a41-6fa1-47c9-92be-67896d2387b1" providerId="AD" clId="Web-{68B0BEAB-3234-C099-E987-831FAB83066C}"/>
    <pc:docChg chg="addSld modSld">
      <pc:chgData name="Ravian Close" userId="S::ravian.close_mgrhanssen.nl#ext#@swvzlpo.onmicrosoft.com::7f8f3a41-6fa1-47c9-92be-67896d2387b1" providerId="AD" clId="Web-{68B0BEAB-3234-C099-E987-831FAB83066C}" dt="2025-01-13T11:04:07.468" v="28" actId="20577"/>
      <pc:docMkLst>
        <pc:docMk/>
      </pc:docMkLst>
      <pc:sldChg chg="addSp modSp">
        <pc:chgData name="Ravian Close" userId="S::ravian.close_mgrhanssen.nl#ext#@swvzlpo.onmicrosoft.com::7f8f3a41-6fa1-47c9-92be-67896d2387b1" providerId="AD" clId="Web-{68B0BEAB-3234-C099-E987-831FAB83066C}" dt="2025-01-13T11:01:50.917" v="16" actId="1076"/>
        <pc:sldMkLst>
          <pc:docMk/>
          <pc:sldMk cId="2896396251" sldId="257"/>
        </pc:sldMkLst>
        <pc:spChg chg="mod">
          <ac:chgData name="Ravian Close" userId="S::ravian.close_mgrhanssen.nl#ext#@swvzlpo.onmicrosoft.com::7f8f3a41-6fa1-47c9-92be-67896d2387b1" providerId="AD" clId="Web-{68B0BEAB-3234-C099-E987-831FAB83066C}" dt="2025-01-13T11:01:50.917" v="16" actId="1076"/>
          <ac:spMkLst>
            <pc:docMk/>
            <pc:sldMk cId="2896396251" sldId="257"/>
            <ac:spMk id="3" creationId="{A0355FC6-2DD7-BD18-F1BA-2539BDD21A77}"/>
          </ac:spMkLst>
        </pc:spChg>
        <pc:picChg chg="add mod">
          <ac:chgData name="Ravian Close" userId="S::ravian.close_mgrhanssen.nl#ext#@swvzlpo.onmicrosoft.com::7f8f3a41-6fa1-47c9-92be-67896d2387b1" providerId="AD" clId="Web-{68B0BEAB-3234-C099-E987-831FAB83066C}" dt="2025-01-13T11:00:32.024" v="10" actId="1076"/>
          <ac:picMkLst>
            <pc:docMk/>
            <pc:sldMk cId="2896396251" sldId="257"/>
            <ac:picMk id="4" creationId="{EA554858-519D-6B33-3024-AEEA8C09563A}"/>
          </ac:picMkLst>
        </pc:picChg>
        <pc:picChg chg="add mod">
          <ac:chgData name="Ravian Close" userId="S::ravian.close_mgrhanssen.nl#ext#@swvzlpo.onmicrosoft.com::7f8f3a41-6fa1-47c9-92be-67896d2387b1" providerId="AD" clId="Web-{68B0BEAB-3234-C099-E987-831FAB83066C}" dt="2025-01-13T11:01:25.057" v="13" actId="1076"/>
          <ac:picMkLst>
            <pc:docMk/>
            <pc:sldMk cId="2896396251" sldId="257"/>
            <ac:picMk id="5" creationId="{2D6FDDEB-CADD-8F60-E32C-1E84C9C44A1C}"/>
          </ac:picMkLst>
        </pc:picChg>
      </pc:sldChg>
      <pc:sldChg chg="addSp modSp mod setBg">
        <pc:chgData name="Ravian Close" userId="S::ravian.close_mgrhanssen.nl#ext#@swvzlpo.onmicrosoft.com::7f8f3a41-6fa1-47c9-92be-67896d2387b1" providerId="AD" clId="Web-{68B0BEAB-3234-C099-E987-831FAB83066C}" dt="2025-01-13T11:02:50.403" v="21"/>
        <pc:sldMkLst>
          <pc:docMk/>
          <pc:sldMk cId="963243580" sldId="258"/>
        </pc:sldMkLst>
        <pc:spChg chg="mod">
          <ac:chgData name="Ravian Close" userId="S::ravian.close_mgrhanssen.nl#ext#@swvzlpo.onmicrosoft.com::7f8f3a41-6fa1-47c9-92be-67896d2387b1" providerId="AD" clId="Web-{68B0BEAB-3234-C099-E987-831FAB83066C}" dt="2025-01-13T11:02:50.403" v="21"/>
          <ac:spMkLst>
            <pc:docMk/>
            <pc:sldMk cId="963243580" sldId="258"/>
            <ac:spMk id="2" creationId="{D07E5836-2E4E-3158-555D-B1E7A72F9CDD}"/>
          </ac:spMkLst>
        </pc:spChg>
        <pc:spChg chg="mod ord">
          <ac:chgData name="Ravian Close" userId="S::ravian.close_mgrhanssen.nl#ext#@swvzlpo.onmicrosoft.com::7f8f3a41-6fa1-47c9-92be-67896d2387b1" providerId="AD" clId="Web-{68B0BEAB-3234-C099-E987-831FAB83066C}" dt="2025-01-13T11:02:50.403" v="21"/>
          <ac:spMkLst>
            <pc:docMk/>
            <pc:sldMk cId="963243580" sldId="258"/>
            <ac:spMk id="3" creationId="{20EE91F9-DBF9-B17D-06FC-BF22CF407BC8}"/>
          </ac:spMkLst>
        </pc:spChg>
        <pc:spChg chg="add">
          <ac:chgData name="Ravian Close" userId="S::ravian.close_mgrhanssen.nl#ext#@swvzlpo.onmicrosoft.com::7f8f3a41-6fa1-47c9-92be-67896d2387b1" providerId="AD" clId="Web-{68B0BEAB-3234-C099-E987-831FAB83066C}" dt="2025-01-13T11:02:50.403" v="21"/>
          <ac:spMkLst>
            <pc:docMk/>
            <pc:sldMk cId="963243580" sldId="258"/>
            <ac:spMk id="9" creationId="{B937640E-EF7A-4A6C-A950-D12B7D5C923E}"/>
          </ac:spMkLst>
        </pc:spChg>
        <pc:spChg chg="add">
          <ac:chgData name="Ravian Close" userId="S::ravian.close_mgrhanssen.nl#ext#@swvzlpo.onmicrosoft.com::7f8f3a41-6fa1-47c9-92be-67896d2387b1" providerId="AD" clId="Web-{68B0BEAB-3234-C099-E987-831FAB83066C}" dt="2025-01-13T11:02:50.403" v="21"/>
          <ac:spMkLst>
            <pc:docMk/>
            <pc:sldMk cId="963243580" sldId="258"/>
            <ac:spMk id="11" creationId="{76ADA084-C86B-4F3C-8077-6A8999CC4632}"/>
          </ac:spMkLst>
        </pc:spChg>
        <pc:picChg chg="add mod">
          <ac:chgData name="Ravian Close" userId="S::ravian.close_mgrhanssen.nl#ext#@swvzlpo.onmicrosoft.com::7f8f3a41-6fa1-47c9-92be-67896d2387b1" providerId="AD" clId="Web-{68B0BEAB-3234-C099-E987-831FAB83066C}" dt="2025-01-13T11:02:50.403" v="21"/>
          <ac:picMkLst>
            <pc:docMk/>
            <pc:sldMk cId="963243580" sldId="258"/>
            <ac:picMk id="4" creationId="{602D4BFB-6CD6-F1EC-684A-40FE16AF1C21}"/>
          </ac:picMkLst>
        </pc:picChg>
      </pc:sldChg>
      <pc:sldChg chg="modSp new">
        <pc:chgData name="Ravian Close" userId="S::ravian.close_mgrhanssen.nl#ext#@swvzlpo.onmicrosoft.com::7f8f3a41-6fa1-47c9-92be-67896d2387b1" providerId="AD" clId="Web-{68B0BEAB-3234-C099-E987-831FAB83066C}" dt="2025-01-13T11:04:07.468" v="28" actId="20577"/>
        <pc:sldMkLst>
          <pc:docMk/>
          <pc:sldMk cId="1306068320" sldId="268"/>
        </pc:sldMkLst>
        <pc:spChg chg="mod">
          <ac:chgData name="Ravian Close" userId="S::ravian.close_mgrhanssen.nl#ext#@swvzlpo.onmicrosoft.com::7f8f3a41-6fa1-47c9-92be-67896d2387b1" providerId="AD" clId="Web-{68B0BEAB-3234-C099-E987-831FAB83066C}" dt="2025-01-13T11:03:42.218" v="25" actId="20577"/>
          <ac:spMkLst>
            <pc:docMk/>
            <pc:sldMk cId="1306068320" sldId="268"/>
            <ac:spMk id="2" creationId="{DBFBB147-4316-B876-3BC4-A1FC164D14E5}"/>
          </ac:spMkLst>
        </pc:spChg>
        <pc:spChg chg="mod">
          <ac:chgData name="Ravian Close" userId="S::ravian.close_mgrhanssen.nl#ext#@swvzlpo.onmicrosoft.com::7f8f3a41-6fa1-47c9-92be-67896d2387b1" providerId="AD" clId="Web-{68B0BEAB-3234-C099-E987-831FAB83066C}" dt="2025-01-13T11:04:07.468" v="28" actId="20577"/>
          <ac:spMkLst>
            <pc:docMk/>
            <pc:sldMk cId="1306068320" sldId="268"/>
            <ac:spMk id="3" creationId="{399D26C9-6EF9-032F-B30A-CA1B8D61E65E}"/>
          </ac:spMkLst>
        </pc:spChg>
      </pc:sldChg>
    </pc:docChg>
  </pc:docChgLst>
  <pc:docChgLst>
    <pc:chgData name="Marika de Bruijn" userId="S::m.debruijn_mosalira.nl#ext#@swvzlpo.onmicrosoft.com::4efbc131-7f34-4e21-9254-7ae0b38f612d" providerId="AD" clId="Web-{0C5769E5-1930-B39E-4AE8-B16A9A28C39C}"/>
    <pc:docChg chg="addSld delSld modSld">
      <pc:chgData name="Marika de Bruijn" userId="S::m.debruijn_mosalira.nl#ext#@swvzlpo.onmicrosoft.com::4efbc131-7f34-4e21-9254-7ae0b38f612d" providerId="AD" clId="Web-{0C5769E5-1930-B39E-4AE8-B16A9A28C39C}" dt="2025-01-14T11:23:02.717" v="94" actId="20577"/>
      <pc:docMkLst>
        <pc:docMk/>
      </pc:docMkLst>
      <pc:sldChg chg="modSp">
        <pc:chgData name="Marika de Bruijn" userId="S::m.debruijn_mosalira.nl#ext#@swvzlpo.onmicrosoft.com::4efbc131-7f34-4e21-9254-7ae0b38f612d" providerId="AD" clId="Web-{0C5769E5-1930-B39E-4AE8-B16A9A28C39C}" dt="2025-01-14T11:21:56.746" v="78" actId="20577"/>
        <pc:sldMkLst>
          <pc:docMk/>
          <pc:sldMk cId="3265235049" sldId="260"/>
        </pc:sldMkLst>
        <pc:spChg chg="mod">
          <ac:chgData name="Marika de Bruijn" userId="S::m.debruijn_mosalira.nl#ext#@swvzlpo.onmicrosoft.com::4efbc131-7f34-4e21-9254-7ae0b38f612d" providerId="AD" clId="Web-{0C5769E5-1930-B39E-4AE8-B16A9A28C39C}" dt="2025-01-14T11:18:37.663" v="5" actId="20577"/>
          <ac:spMkLst>
            <pc:docMk/>
            <pc:sldMk cId="3265235049" sldId="260"/>
            <ac:spMk id="2" creationId="{364A1D2F-F323-16C1-F1A0-FC88A697D3E8}"/>
          </ac:spMkLst>
        </pc:spChg>
        <pc:spChg chg="mod">
          <ac:chgData name="Marika de Bruijn" userId="S::m.debruijn_mosalira.nl#ext#@swvzlpo.onmicrosoft.com::4efbc131-7f34-4e21-9254-7ae0b38f612d" providerId="AD" clId="Web-{0C5769E5-1930-B39E-4AE8-B16A9A28C39C}" dt="2025-01-14T11:21:56.746" v="78" actId="20577"/>
          <ac:spMkLst>
            <pc:docMk/>
            <pc:sldMk cId="3265235049" sldId="260"/>
            <ac:spMk id="3" creationId="{C74E91F4-4108-5B2A-C8E1-E2A06ED4C0C6}"/>
          </ac:spMkLst>
        </pc:spChg>
      </pc:sldChg>
      <pc:sldChg chg="modSp">
        <pc:chgData name="Marika de Bruijn" userId="S::m.debruijn_mosalira.nl#ext#@swvzlpo.onmicrosoft.com::4efbc131-7f34-4e21-9254-7ae0b38f612d" providerId="AD" clId="Web-{0C5769E5-1930-B39E-4AE8-B16A9A28C39C}" dt="2025-01-14T11:23:02.717" v="94" actId="20577"/>
        <pc:sldMkLst>
          <pc:docMk/>
          <pc:sldMk cId="313702475" sldId="261"/>
        </pc:sldMkLst>
        <pc:spChg chg="mod">
          <ac:chgData name="Marika de Bruijn" userId="S::m.debruijn_mosalira.nl#ext#@swvzlpo.onmicrosoft.com::4efbc131-7f34-4e21-9254-7ae0b38f612d" providerId="AD" clId="Web-{0C5769E5-1930-B39E-4AE8-B16A9A28C39C}" dt="2025-01-14T11:22:14.856" v="84" actId="20577"/>
          <ac:spMkLst>
            <pc:docMk/>
            <pc:sldMk cId="313702475" sldId="261"/>
            <ac:spMk id="2" creationId="{4B1B7558-3C94-00E7-A9B7-D7894CC267FF}"/>
          </ac:spMkLst>
        </pc:spChg>
        <pc:spChg chg="mod">
          <ac:chgData name="Marika de Bruijn" userId="S::m.debruijn_mosalira.nl#ext#@swvzlpo.onmicrosoft.com::4efbc131-7f34-4e21-9254-7ae0b38f612d" providerId="AD" clId="Web-{0C5769E5-1930-B39E-4AE8-B16A9A28C39C}" dt="2025-01-14T11:23:02.717" v="94" actId="20577"/>
          <ac:spMkLst>
            <pc:docMk/>
            <pc:sldMk cId="313702475" sldId="261"/>
            <ac:spMk id="3" creationId="{156F92B7-7D47-0B35-E603-FDB307FDAE87}"/>
          </ac:spMkLst>
        </pc:spChg>
      </pc:sldChg>
      <pc:sldChg chg="new del">
        <pc:chgData name="Marika de Bruijn" userId="S::m.debruijn_mosalira.nl#ext#@swvzlpo.onmicrosoft.com::4efbc131-7f34-4e21-9254-7ae0b38f612d" providerId="AD" clId="Web-{0C5769E5-1930-B39E-4AE8-B16A9A28C39C}" dt="2025-01-14T11:21:17.042" v="70"/>
        <pc:sldMkLst>
          <pc:docMk/>
          <pc:sldMk cId="1272888667" sldId="276"/>
        </pc:sldMkLst>
      </pc:sldChg>
    </pc:docChg>
  </pc:docChgLst>
  <pc:docChgLst>
    <pc:chgData name="Christa Somers" userId="62b43db9-0f0a-46fa-9108-33c9fae56173" providerId="ADAL" clId="{B8F6DEDA-72A9-4004-B695-F22C4C788B29}"/>
    <pc:docChg chg="undo custSel addSld delSld modSld">
      <pc:chgData name="Christa Somers" userId="62b43db9-0f0a-46fa-9108-33c9fae56173" providerId="ADAL" clId="{B8F6DEDA-72A9-4004-B695-F22C4C788B29}" dt="2025-01-08T13:32:31.453" v="302" actId="20577"/>
      <pc:docMkLst>
        <pc:docMk/>
      </pc:docMkLst>
      <pc:sldChg chg="modSp mod">
        <pc:chgData name="Christa Somers" userId="62b43db9-0f0a-46fa-9108-33c9fae56173" providerId="ADAL" clId="{B8F6DEDA-72A9-4004-B695-F22C4C788B29}" dt="2025-01-08T13:22:31.798" v="169" actId="20577"/>
        <pc:sldMkLst>
          <pc:docMk/>
          <pc:sldMk cId="2275403559" sldId="263"/>
        </pc:sldMkLst>
        <pc:spChg chg="mod">
          <ac:chgData name="Christa Somers" userId="62b43db9-0f0a-46fa-9108-33c9fae56173" providerId="ADAL" clId="{B8F6DEDA-72A9-4004-B695-F22C4C788B29}" dt="2025-01-08T13:22:31.798" v="169" actId="20577"/>
          <ac:spMkLst>
            <pc:docMk/>
            <pc:sldMk cId="2275403559" sldId="263"/>
            <ac:spMk id="2" creationId="{CA882A30-486D-F919-1D8B-ACF5EE1E5B75}"/>
          </ac:spMkLst>
        </pc:spChg>
      </pc:sldChg>
      <pc:sldChg chg="addSp delSp modSp del mod setBg">
        <pc:chgData name="Christa Somers" userId="62b43db9-0f0a-46fa-9108-33c9fae56173" providerId="ADAL" clId="{B8F6DEDA-72A9-4004-B695-F22C4C788B29}" dt="2025-01-08T13:21:47.147" v="167" actId="47"/>
        <pc:sldMkLst>
          <pc:docMk/>
          <pc:sldMk cId="3688384003" sldId="264"/>
        </pc:sldMkLst>
      </pc:sldChg>
      <pc:sldChg chg="addSp delSp modSp mod setBg">
        <pc:chgData name="Christa Somers" userId="62b43db9-0f0a-46fa-9108-33c9fae56173" providerId="ADAL" clId="{B8F6DEDA-72A9-4004-B695-F22C4C788B29}" dt="2025-01-08T13:32:31.453" v="302" actId="20577"/>
        <pc:sldMkLst>
          <pc:docMk/>
          <pc:sldMk cId="1462988569" sldId="265"/>
        </pc:sldMkLst>
        <pc:spChg chg="mod">
          <ac:chgData name="Christa Somers" userId="62b43db9-0f0a-46fa-9108-33c9fae56173" providerId="ADAL" clId="{B8F6DEDA-72A9-4004-B695-F22C4C788B29}" dt="2025-01-08T13:29:41.233" v="238" actId="26606"/>
          <ac:spMkLst>
            <pc:docMk/>
            <pc:sldMk cId="1462988569" sldId="265"/>
            <ac:spMk id="2" creationId="{19C5962B-2919-40A9-7D43-87877B2DEEE1}"/>
          </ac:spMkLst>
        </pc:spChg>
        <pc:spChg chg="add">
          <ac:chgData name="Christa Somers" userId="62b43db9-0f0a-46fa-9108-33c9fae56173" providerId="ADAL" clId="{B8F6DEDA-72A9-4004-B695-F22C4C788B29}" dt="2025-01-08T13:29:41.233" v="238" actId="26606"/>
          <ac:spMkLst>
            <pc:docMk/>
            <pc:sldMk cId="1462988569" sldId="265"/>
            <ac:spMk id="27" creationId="{B937640E-EF7A-4A6C-A950-D12B7D5C923E}"/>
          </ac:spMkLst>
        </pc:spChg>
        <pc:spChg chg="add">
          <ac:chgData name="Christa Somers" userId="62b43db9-0f0a-46fa-9108-33c9fae56173" providerId="ADAL" clId="{B8F6DEDA-72A9-4004-B695-F22C4C788B29}" dt="2025-01-08T13:29:41.233" v="238" actId="26606"/>
          <ac:spMkLst>
            <pc:docMk/>
            <pc:sldMk cId="1462988569" sldId="265"/>
            <ac:spMk id="29" creationId="{68988800-4054-4E60-A352-60CF604AB850}"/>
          </ac:spMkLst>
        </pc:spChg>
        <pc:spChg chg="add">
          <ac:chgData name="Christa Somers" userId="62b43db9-0f0a-46fa-9108-33c9fae56173" providerId="ADAL" clId="{B8F6DEDA-72A9-4004-B695-F22C4C788B29}" dt="2025-01-08T13:29:41.233" v="238" actId="26606"/>
          <ac:spMkLst>
            <pc:docMk/>
            <pc:sldMk cId="1462988569" sldId="265"/>
            <ac:spMk id="31" creationId="{01FB661E-0D75-43BF-813D-0FBD5093E901}"/>
          </ac:spMkLst>
        </pc:spChg>
        <pc:graphicFrameChg chg="add mod ord modGraphic">
          <ac:chgData name="Christa Somers" userId="62b43db9-0f0a-46fa-9108-33c9fae56173" providerId="ADAL" clId="{B8F6DEDA-72A9-4004-B695-F22C4C788B29}" dt="2025-01-08T13:32:31.453" v="302" actId="20577"/>
          <ac:graphicFrameMkLst>
            <pc:docMk/>
            <pc:sldMk cId="1462988569" sldId="265"/>
            <ac:graphicFrameMk id="5" creationId="{4BDCC80D-0F8F-1360-DDAB-0D8547444EF2}"/>
          </ac:graphicFrameMkLst>
        </pc:graphicFrameChg>
        <pc:picChg chg="add mod">
          <ac:chgData name="Christa Somers" userId="62b43db9-0f0a-46fa-9108-33c9fae56173" providerId="ADAL" clId="{B8F6DEDA-72A9-4004-B695-F22C4C788B29}" dt="2025-01-08T13:29:54.666" v="241" actId="1076"/>
          <ac:picMkLst>
            <pc:docMk/>
            <pc:sldMk cId="1462988569" sldId="265"/>
            <ac:picMk id="4" creationId="{A8DFFFDA-CF3D-137F-2EDF-A35E3BBCF5CE}"/>
          </ac:picMkLst>
        </pc:picChg>
        <pc:cxnChg chg="add mod">
          <ac:chgData name="Christa Somers" userId="62b43db9-0f0a-46fa-9108-33c9fae56173" providerId="ADAL" clId="{B8F6DEDA-72A9-4004-B695-F22C4C788B29}" dt="2025-01-08T13:30:36.882" v="244" actId="1582"/>
          <ac:cxnSpMkLst>
            <pc:docMk/>
            <pc:sldMk cId="1462988569" sldId="265"/>
            <ac:cxnSpMk id="6" creationId="{9D78149C-E1EA-3636-B332-91A29AF423A2}"/>
          </ac:cxnSpMkLst>
        </pc:cxnChg>
        <pc:cxnChg chg="add mod">
          <ac:chgData name="Christa Somers" userId="62b43db9-0f0a-46fa-9108-33c9fae56173" providerId="ADAL" clId="{B8F6DEDA-72A9-4004-B695-F22C4C788B29}" dt="2025-01-08T13:30:49.823" v="246" actId="1076"/>
          <ac:cxnSpMkLst>
            <pc:docMk/>
            <pc:sldMk cId="1462988569" sldId="265"/>
            <ac:cxnSpMk id="8" creationId="{647DA9F4-4FFA-0C36-7E99-DD73AB9F2951}"/>
          </ac:cxnSpMkLst>
        </pc:cxnChg>
      </pc:sldChg>
      <pc:sldChg chg="addSp delSp modSp add mod">
        <pc:chgData name="Christa Somers" userId="62b43db9-0f0a-46fa-9108-33c9fae56173" providerId="ADAL" clId="{B8F6DEDA-72A9-4004-B695-F22C4C788B29}" dt="2025-01-08T13:20:40.922" v="132" actId="478"/>
        <pc:sldMkLst>
          <pc:docMk/>
          <pc:sldMk cId="711625107" sldId="267"/>
        </pc:sldMkLst>
      </pc:sldChg>
    </pc:docChg>
  </pc:docChgLst>
  <pc:docChgLst>
    <pc:chgData name="Ravian Close" userId="S::ravian.close_mgrhanssen.nl#ext#@swvzlpo.onmicrosoft.com::7f8f3a41-6fa1-47c9-92be-67896d2387b1" providerId="AD" clId="Web-{4C8E950A-380E-DFD5-BB70-46389C8C008D}"/>
    <pc:docChg chg="modSld">
      <pc:chgData name="Ravian Close" userId="S::ravian.close_mgrhanssen.nl#ext#@swvzlpo.onmicrosoft.com::7f8f3a41-6fa1-47c9-92be-67896d2387b1" providerId="AD" clId="Web-{4C8E950A-380E-DFD5-BB70-46389C8C008D}" dt="2025-01-14T11:46:17.650" v="1" actId="1076"/>
      <pc:docMkLst>
        <pc:docMk/>
      </pc:docMkLst>
      <pc:sldChg chg="modSp">
        <pc:chgData name="Ravian Close" userId="S::ravian.close_mgrhanssen.nl#ext#@swvzlpo.onmicrosoft.com::7f8f3a41-6fa1-47c9-92be-67896d2387b1" providerId="AD" clId="Web-{4C8E950A-380E-DFD5-BB70-46389C8C008D}" dt="2025-01-14T11:46:17.650" v="1" actId="1076"/>
        <pc:sldMkLst>
          <pc:docMk/>
          <pc:sldMk cId="1462988569" sldId="265"/>
        </pc:sldMkLst>
        <pc:graphicFrameChg chg="mod">
          <ac:chgData name="Ravian Close" userId="S::ravian.close_mgrhanssen.nl#ext#@swvzlpo.onmicrosoft.com::7f8f3a41-6fa1-47c9-92be-67896d2387b1" providerId="AD" clId="Web-{4C8E950A-380E-DFD5-BB70-46389C8C008D}" dt="2025-01-14T11:46:17.650" v="1" actId="1076"/>
          <ac:graphicFrameMkLst>
            <pc:docMk/>
            <pc:sldMk cId="1462988569" sldId="265"/>
            <ac:graphicFrameMk id="5" creationId="{4BDCC80D-0F8F-1360-DDAB-0D8547444EF2}"/>
          </ac:graphicFrameMkLst>
        </pc:graphicFrameChg>
      </pc:sldChg>
    </pc:docChg>
  </pc:docChgLst>
  <pc:docChgLst>
    <pc:chgData name="Ravian Close" userId="S::ravian.close_mgrhanssen.nl#ext#@swvzlpo.onmicrosoft.com::7f8f3a41-6fa1-47c9-92be-67896d2387b1" providerId="AD" clId="Web-{496BA9EC-A30A-52BD-9195-9683A1EA5B3C}"/>
    <pc:docChg chg="addSld delSld modSld">
      <pc:chgData name="Ravian Close" userId="S::ravian.close_mgrhanssen.nl#ext#@swvzlpo.onmicrosoft.com::7f8f3a41-6fa1-47c9-92be-67896d2387b1" providerId="AD" clId="Web-{496BA9EC-A30A-52BD-9195-9683A1EA5B3C}" dt="2025-01-13T19:45:16.466" v="257" actId="20577"/>
      <pc:docMkLst>
        <pc:docMk/>
      </pc:docMkLst>
      <pc:sldChg chg="modSp">
        <pc:chgData name="Ravian Close" userId="S::ravian.close_mgrhanssen.nl#ext#@swvzlpo.onmicrosoft.com::7f8f3a41-6fa1-47c9-92be-67896d2387b1" providerId="AD" clId="Web-{496BA9EC-A30A-52BD-9195-9683A1EA5B3C}" dt="2025-01-13T19:25:57.910" v="8" actId="20577"/>
        <pc:sldMkLst>
          <pc:docMk/>
          <pc:sldMk cId="963243580" sldId="258"/>
        </pc:sldMkLst>
        <pc:spChg chg="mod">
          <ac:chgData name="Ravian Close" userId="S::ravian.close_mgrhanssen.nl#ext#@swvzlpo.onmicrosoft.com::7f8f3a41-6fa1-47c9-92be-67896d2387b1" providerId="AD" clId="Web-{496BA9EC-A30A-52BD-9195-9683A1EA5B3C}" dt="2025-01-13T19:25:57.910" v="8" actId="20577"/>
          <ac:spMkLst>
            <pc:docMk/>
            <pc:sldMk cId="963243580" sldId="258"/>
            <ac:spMk id="3" creationId="{20EE91F9-DBF9-B17D-06FC-BF22CF407BC8}"/>
          </ac:spMkLst>
        </pc:spChg>
      </pc:sldChg>
      <pc:sldChg chg="del">
        <pc:chgData name="Ravian Close" userId="S::ravian.close_mgrhanssen.nl#ext#@swvzlpo.onmicrosoft.com::7f8f3a41-6fa1-47c9-92be-67896d2387b1" providerId="AD" clId="Web-{496BA9EC-A30A-52BD-9195-9683A1EA5B3C}" dt="2025-01-13T19:40:12.944" v="241"/>
        <pc:sldMkLst>
          <pc:docMk/>
          <pc:sldMk cId="2359396989" sldId="262"/>
        </pc:sldMkLst>
      </pc:sldChg>
      <pc:sldChg chg="add del">
        <pc:chgData name="Ravian Close" userId="S::ravian.close_mgrhanssen.nl#ext#@swvzlpo.onmicrosoft.com::7f8f3a41-6fa1-47c9-92be-67896d2387b1" providerId="AD" clId="Web-{496BA9EC-A30A-52BD-9195-9683A1EA5B3C}" dt="2025-01-13T19:36:21.939" v="234"/>
        <pc:sldMkLst>
          <pc:docMk/>
          <pc:sldMk cId="2275403559" sldId="263"/>
        </pc:sldMkLst>
      </pc:sldChg>
      <pc:sldChg chg="addSp delSp modSp">
        <pc:chgData name="Ravian Close" userId="S::ravian.close_mgrhanssen.nl#ext#@swvzlpo.onmicrosoft.com::7f8f3a41-6fa1-47c9-92be-67896d2387b1" providerId="AD" clId="Web-{496BA9EC-A30A-52BD-9195-9683A1EA5B3C}" dt="2025-01-13T19:38:30.801" v="236"/>
        <pc:sldMkLst>
          <pc:docMk/>
          <pc:sldMk cId="711625107" sldId="267"/>
        </pc:sldMkLst>
        <pc:spChg chg="mod">
          <ac:chgData name="Ravian Close" userId="S::ravian.close_mgrhanssen.nl#ext#@swvzlpo.onmicrosoft.com::7f8f3a41-6fa1-47c9-92be-67896d2387b1" providerId="AD" clId="Web-{496BA9EC-A30A-52BD-9195-9683A1EA5B3C}" dt="2025-01-13T19:38:30.801" v="236"/>
          <ac:spMkLst>
            <pc:docMk/>
            <pc:sldMk cId="711625107" sldId="267"/>
            <ac:spMk id="2" creationId="{DD0CCA97-917A-5F7E-043C-F623F18C7B31}"/>
          </ac:spMkLst>
        </pc:spChg>
        <pc:spChg chg="del">
          <ac:chgData name="Ravian Close" userId="S::ravian.close_mgrhanssen.nl#ext#@swvzlpo.onmicrosoft.com::7f8f3a41-6fa1-47c9-92be-67896d2387b1" providerId="AD" clId="Web-{496BA9EC-A30A-52BD-9195-9683A1EA5B3C}" dt="2025-01-13T19:38:19.676" v="235"/>
          <ac:spMkLst>
            <pc:docMk/>
            <pc:sldMk cId="711625107" sldId="267"/>
            <ac:spMk id="4" creationId="{5F91D158-1AA2-F6FE-6BF8-1FD96AEF0A29}"/>
          </ac:spMkLst>
        </pc:spChg>
        <pc:spChg chg="del">
          <ac:chgData name="Ravian Close" userId="S::ravian.close_mgrhanssen.nl#ext#@swvzlpo.onmicrosoft.com::7f8f3a41-6fa1-47c9-92be-67896d2387b1" providerId="AD" clId="Web-{496BA9EC-A30A-52BD-9195-9683A1EA5B3C}" dt="2025-01-13T19:38:30.801" v="236"/>
          <ac:spMkLst>
            <pc:docMk/>
            <pc:sldMk cId="711625107" sldId="267"/>
            <ac:spMk id="9" creationId="{0EDD6DB0-2F3E-63F7-9832-E5AFADCF4597}"/>
          </ac:spMkLst>
        </pc:spChg>
        <pc:spChg chg="del">
          <ac:chgData name="Ravian Close" userId="S::ravian.close_mgrhanssen.nl#ext#@swvzlpo.onmicrosoft.com::7f8f3a41-6fa1-47c9-92be-67896d2387b1" providerId="AD" clId="Web-{496BA9EC-A30A-52BD-9195-9683A1EA5B3C}" dt="2025-01-13T19:38:30.801" v="236"/>
          <ac:spMkLst>
            <pc:docMk/>
            <pc:sldMk cId="711625107" sldId="267"/>
            <ac:spMk id="11" creationId="{E73B1F50-4DEB-E289-B9D8-65D9B579A87F}"/>
          </ac:spMkLst>
        </pc:spChg>
        <pc:spChg chg="del">
          <ac:chgData name="Ravian Close" userId="S::ravian.close_mgrhanssen.nl#ext#@swvzlpo.onmicrosoft.com::7f8f3a41-6fa1-47c9-92be-67896d2387b1" providerId="AD" clId="Web-{496BA9EC-A30A-52BD-9195-9683A1EA5B3C}" dt="2025-01-13T19:38:30.801" v="236"/>
          <ac:spMkLst>
            <pc:docMk/>
            <pc:sldMk cId="711625107" sldId="267"/>
            <ac:spMk id="13" creationId="{94365CE8-B0EB-3C4C-BF9A-F4BC9B14B7DD}"/>
          </ac:spMkLst>
        </pc:spChg>
        <pc:spChg chg="add">
          <ac:chgData name="Ravian Close" userId="S::ravian.close_mgrhanssen.nl#ext#@swvzlpo.onmicrosoft.com::7f8f3a41-6fa1-47c9-92be-67896d2387b1" providerId="AD" clId="Web-{496BA9EC-A30A-52BD-9195-9683A1EA5B3C}" dt="2025-01-13T19:38:30.801" v="236"/>
          <ac:spMkLst>
            <pc:docMk/>
            <pc:sldMk cId="711625107" sldId="267"/>
            <ac:spMk id="18" creationId="{042E603F-28B7-4831-BF23-65FBAB13D5FB}"/>
          </ac:spMkLst>
        </pc:spChg>
        <pc:spChg chg="add">
          <ac:chgData name="Ravian Close" userId="S::ravian.close_mgrhanssen.nl#ext#@swvzlpo.onmicrosoft.com::7f8f3a41-6fa1-47c9-92be-67896d2387b1" providerId="AD" clId="Web-{496BA9EC-A30A-52BD-9195-9683A1EA5B3C}" dt="2025-01-13T19:38:30.801" v="236"/>
          <ac:spMkLst>
            <pc:docMk/>
            <pc:sldMk cId="711625107" sldId="267"/>
            <ac:spMk id="20" creationId="{4D39700F-2B10-4402-A7DD-06EE2245880D}"/>
          </ac:spMkLst>
        </pc:spChg>
        <pc:spChg chg="add">
          <ac:chgData name="Ravian Close" userId="S::ravian.close_mgrhanssen.nl#ext#@swvzlpo.onmicrosoft.com::7f8f3a41-6fa1-47c9-92be-67896d2387b1" providerId="AD" clId="Web-{496BA9EC-A30A-52BD-9195-9683A1EA5B3C}" dt="2025-01-13T19:38:30.801" v="236"/>
          <ac:spMkLst>
            <pc:docMk/>
            <pc:sldMk cId="711625107" sldId="267"/>
            <ac:spMk id="22" creationId="{06E15305-164C-44CD-9E0F-420C2DC1B32A}"/>
          </ac:spMkLst>
        </pc:spChg>
        <pc:spChg chg="add">
          <ac:chgData name="Ravian Close" userId="S::ravian.close_mgrhanssen.nl#ext#@swvzlpo.onmicrosoft.com::7f8f3a41-6fa1-47c9-92be-67896d2387b1" providerId="AD" clId="Web-{496BA9EC-A30A-52BD-9195-9683A1EA5B3C}" dt="2025-01-13T19:38:30.801" v="236"/>
          <ac:spMkLst>
            <pc:docMk/>
            <pc:sldMk cId="711625107" sldId="267"/>
            <ac:spMk id="24" creationId="{065D938D-4DEA-46C4-A62E-9ABD23F87178}"/>
          </ac:spMkLst>
        </pc:spChg>
        <pc:picChg chg="add mod ord">
          <ac:chgData name="Ravian Close" userId="S::ravian.close_mgrhanssen.nl#ext#@swvzlpo.onmicrosoft.com::7f8f3a41-6fa1-47c9-92be-67896d2387b1" providerId="AD" clId="Web-{496BA9EC-A30A-52BD-9195-9683A1EA5B3C}" dt="2025-01-13T19:38:30.801" v="236"/>
          <ac:picMkLst>
            <pc:docMk/>
            <pc:sldMk cId="711625107" sldId="267"/>
            <ac:picMk id="3" creationId="{8E1AD4D5-DA02-B8C2-8604-9F9ABB3C22DF}"/>
          </ac:picMkLst>
        </pc:picChg>
      </pc:sldChg>
      <pc:sldChg chg="addSp delSp modSp add del mod setBg">
        <pc:chgData name="Ravian Close" userId="S::ravian.close_mgrhanssen.nl#ext#@swvzlpo.onmicrosoft.com::7f8f3a41-6fa1-47c9-92be-67896d2387b1" providerId="AD" clId="Web-{496BA9EC-A30A-52BD-9195-9683A1EA5B3C}" dt="2025-01-13T19:39:04.755" v="239"/>
        <pc:sldMkLst>
          <pc:docMk/>
          <pc:sldMk cId="1306068320" sldId="268"/>
        </pc:sldMkLst>
        <pc:spChg chg="mod">
          <ac:chgData name="Ravian Close" userId="S::ravian.close_mgrhanssen.nl#ext#@swvzlpo.onmicrosoft.com::7f8f3a41-6fa1-47c9-92be-67896d2387b1" providerId="AD" clId="Web-{496BA9EC-A30A-52BD-9195-9683A1EA5B3C}" dt="2025-01-13T19:35:30.594" v="229"/>
          <ac:spMkLst>
            <pc:docMk/>
            <pc:sldMk cId="1306068320" sldId="268"/>
            <ac:spMk id="2" creationId="{DBFBB147-4316-B876-3BC4-A1FC164D14E5}"/>
          </ac:spMkLst>
        </pc:spChg>
        <pc:spChg chg="add del mod">
          <ac:chgData name="Ravian Close" userId="S::ravian.close_mgrhanssen.nl#ext#@swvzlpo.onmicrosoft.com::7f8f3a41-6fa1-47c9-92be-67896d2387b1" providerId="AD" clId="Web-{496BA9EC-A30A-52BD-9195-9683A1EA5B3C}" dt="2025-01-13T19:35:30.594" v="229"/>
          <ac:spMkLst>
            <pc:docMk/>
            <pc:sldMk cId="1306068320" sldId="268"/>
            <ac:spMk id="3" creationId="{399D26C9-6EF9-032F-B30A-CA1B8D61E65E}"/>
          </ac:spMkLst>
        </pc:spChg>
        <pc:spChg chg="add del">
          <ac:chgData name="Ravian Close" userId="S::ravian.close_mgrhanssen.nl#ext#@swvzlpo.onmicrosoft.com::7f8f3a41-6fa1-47c9-92be-67896d2387b1" providerId="AD" clId="Web-{496BA9EC-A30A-52BD-9195-9683A1EA5B3C}" dt="2025-01-13T19:35:20.828" v="227"/>
          <ac:spMkLst>
            <pc:docMk/>
            <pc:sldMk cId="1306068320" sldId="268"/>
            <ac:spMk id="8" creationId="{399D26C9-6EF9-032F-B30A-CA1B8D61E65E}"/>
          </ac:spMkLst>
        </pc:spChg>
        <pc:spChg chg="add del">
          <ac:chgData name="Ravian Close" userId="S::ravian.close_mgrhanssen.nl#ext#@swvzlpo.onmicrosoft.com::7f8f3a41-6fa1-47c9-92be-67896d2387b1" providerId="AD" clId="Web-{496BA9EC-A30A-52BD-9195-9683A1EA5B3C}" dt="2025-01-13T19:35:20.828" v="227"/>
          <ac:spMkLst>
            <pc:docMk/>
            <pc:sldMk cId="1306068320" sldId="268"/>
            <ac:spMk id="9" creationId="{B937640E-EF7A-4A6C-A950-D12B7D5C923E}"/>
          </ac:spMkLst>
        </pc:spChg>
        <pc:spChg chg="add del">
          <ac:chgData name="Ravian Close" userId="S::ravian.close_mgrhanssen.nl#ext#@swvzlpo.onmicrosoft.com::7f8f3a41-6fa1-47c9-92be-67896d2387b1" providerId="AD" clId="Web-{496BA9EC-A30A-52BD-9195-9683A1EA5B3C}" dt="2025-01-13T19:35:20.828" v="227"/>
          <ac:spMkLst>
            <pc:docMk/>
            <pc:sldMk cId="1306068320" sldId="268"/>
            <ac:spMk id="11" creationId="{39796C61-3902-4C2A-AD60-D926667F530C}"/>
          </ac:spMkLst>
        </pc:spChg>
        <pc:spChg chg="add del">
          <ac:chgData name="Ravian Close" userId="S::ravian.close_mgrhanssen.nl#ext#@swvzlpo.onmicrosoft.com::7f8f3a41-6fa1-47c9-92be-67896d2387b1" providerId="AD" clId="Web-{496BA9EC-A30A-52BD-9195-9683A1EA5B3C}" dt="2025-01-13T19:35:20.828" v="227"/>
          <ac:spMkLst>
            <pc:docMk/>
            <pc:sldMk cId="1306068320" sldId="268"/>
            <ac:spMk id="13" creationId="{36A49EC6-053B-4ACB-9913-5C4B245E913B}"/>
          </ac:spMkLst>
        </pc:spChg>
        <pc:spChg chg="add del">
          <ac:chgData name="Ravian Close" userId="S::ravian.close_mgrhanssen.nl#ext#@swvzlpo.onmicrosoft.com::7f8f3a41-6fa1-47c9-92be-67896d2387b1" providerId="AD" clId="Web-{496BA9EC-A30A-52BD-9195-9683A1EA5B3C}" dt="2025-01-13T19:35:30.594" v="229"/>
          <ac:spMkLst>
            <pc:docMk/>
            <pc:sldMk cId="1306068320" sldId="268"/>
            <ac:spMk id="15" creationId="{B937640E-EF7A-4A6C-A950-D12B7D5C923E}"/>
          </ac:spMkLst>
        </pc:spChg>
        <pc:spChg chg="add del">
          <ac:chgData name="Ravian Close" userId="S::ravian.close_mgrhanssen.nl#ext#@swvzlpo.onmicrosoft.com::7f8f3a41-6fa1-47c9-92be-67896d2387b1" providerId="AD" clId="Web-{496BA9EC-A30A-52BD-9195-9683A1EA5B3C}" dt="2025-01-13T19:35:30.594" v="229"/>
          <ac:spMkLst>
            <pc:docMk/>
            <pc:sldMk cId="1306068320" sldId="268"/>
            <ac:spMk id="16" creationId="{76ADA084-C86B-4F3C-8077-6A8999CC4632}"/>
          </ac:spMkLst>
        </pc:spChg>
        <pc:spChg chg="add del">
          <ac:chgData name="Ravian Close" userId="S::ravian.close_mgrhanssen.nl#ext#@swvzlpo.onmicrosoft.com::7f8f3a41-6fa1-47c9-92be-67896d2387b1" providerId="AD" clId="Web-{496BA9EC-A30A-52BD-9195-9683A1EA5B3C}" dt="2025-01-13T19:35:30.594" v="229"/>
          <ac:spMkLst>
            <pc:docMk/>
            <pc:sldMk cId="1306068320" sldId="268"/>
            <ac:spMk id="17" creationId="{399D26C9-6EF9-032F-B30A-CA1B8D61E65E}"/>
          </ac:spMkLst>
        </pc:spChg>
        <pc:graphicFrameChg chg="add del">
          <ac:chgData name="Ravian Close" userId="S::ravian.close_mgrhanssen.nl#ext#@swvzlpo.onmicrosoft.com::7f8f3a41-6fa1-47c9-92be-67896d2387b1" providerId="AD" clId="Web-{496BA9EC-A30A-52BD-9195-9683A1EA5B3C}" dt="2025-01-13T19:35:11.766" v="225"/>
          <ac:graphicFrameMkLst>
            <pc:docMk/>
            <pc:sldMk cId="1306068320" sldId="268"/>
            <ac:graphicFrameMk id="6" creationId="{DF994374-8D44-11BB-523F-EDDEA6408D86}"/>
          </ac:graphicFrameMkLst>
        </pc:graphicFrameChg>
        <pc:picChg chg="add mod">
          <ac:chgData name="Ravian Close" userId="S::ravian.close_mgrhanssen.nl#ext#@swvzlpo.onmicrosoft.com::7f8f3a41-6fa1-47c9-92be-67896d2387b1" providerId="AD" clId="Web-{496BA9EC-A30A-52BD-9195-9683A1EA5B3C}" dt="2025-01-13T19:35:39.860" v="231" actId="1076"/>
          <ac:picMkLst>
            <pc:docMk/>
            <pc:sldMk cId="1306068320" sldId="268"/>
            <ac:picMk id="4" creationId="{11EFDE41-6723-D41E-E8DC-347A00DCC242}"/>
          </ac:picMkLst>
        </pc:picChg>
      </pc:sldChg>
      <pc:sldChg chg="addSp delSp modSp new add del">
        <pc:chgData name="Ravian Close" userId="S::ravian.close_mgrhanssen.nl#ext#@swvzlpo.onmicrosoft.com::7f8f3a41-6fa1-47c9-92be-67896d2387b1" providerId="AD" clId="Web-{496BA9EC-A30A-52BD-9195-9683A1EA5B3C}" dt="2025-01-13T19:39:04.771" v="240"/>
        <pc:sldMkLst>
          <pc:docMk/>
          <pc:sldMk cId="1396615547" sldId="269"/>
        </pc:sldMkLst>
        <pc:spChg chg="del">
          <ac:chgData name="Ravian Close" userId="S::ravian.close_mgrhanssen.nl#ext#@swvzlpo.onmicrosoft.com::7f8f3a41-6fa1-47c9-92be-67896d2387b1" providerId="AD" clId="Web-{496BA9EC-A30A-52BD-9195-9683A1EA5B3C}" dt="2025-01-13T19:30:43.900" v="216"/>
          <ac:spMkLst>
            <pc:docMk/>
            <pc:sldMk cId="1396615547" sldId="269"/>
            <ac:spMk id="2" creationId="{71DC1FF1-4364-07D5-98E3-7B3B6E4D5684}"/>
          </ac:spMkLst>
        </pc:spChg>
        <pc:spChg chg="mod">
          <ac:chgData name="Ravian Close" userId="S::ravian.close_mgrhanssen.nl#ext#@swvzlpo.onmicrosoft.com::7f8f3a41-6fa1-47c9-92be-67896d2387b1" providerId="AD" clId="Web-{496BA9EC-A30A-52BD-9195-9683A1EA5B3C}" dt="2025-01-13T19:31:56.714" v="220" actId="20577"/>
          <ac:spMkLst>
            <pc:docMk/>
            <pc:sldMk cId="1396615547" sldId="269"/>
            <ac:spMk id="3" creationId="{FA4E4117-A438-BF19-0F4D-CFB5074E0981}"/>
          </ac:spMkLst>
        </pc:spChg>
        <pc:picChg chg="add mod">
          <ac:chgData name="Ravian Close" userId="S::ravian.close_mgrhanssen.nl#ext#@swvzlpo.onmicrosoft.com::7f8f3a41-6fa1-47c9-92be-67896d2387b1" providerId="AD" clId="Web-{496BA9EC-A30A-52BD-9195-9683A1EA5B3C}" dt="2025-01-13T19:35:48.329" v="232" actId="1076"/>
          <ac:picMkLst>
            <pc:docMk/>
            <pc:sldMk cId="1396615547" sldId="269"/>
            <ac:picMk id="4" creationId="{D2684ACC-8D59-F643-F620-387E690BE4E5}"/>
          </ac:picMkLst>
        </pc:picChg>
      </pc:sldChg>
      <pc:sldChg chg="addSp delSp modSp new mod setBg">
        <pc:chgData name="Ravian Close" userId="S::ravian.close_mgrhanssen.nl#ext#@swvzlpo.onmicrosoft.com::7f8f3a41-6fa1-47c9-92be-67896d2387b1" providerId="AD" clId="Web-{496BA9EC-A30A-52BD-9195-9683A1EA5B3C}" dt="2025-01-13T19:45:16.466" v="257" actId="20577"/>
        <pc:sldMkLst>
          <pc:docMk/>
          <pc:sldMk cId="3071651945" sldId="270"/>
        </pc:sldMkLst>
        <pc:spChg chg="mod">
          <ac:chgData name="Ravian Close" userId="S::ravian.close_mgrhanssen.nl#ext#@swvzlpo.onmicrosoft.com::7f8f3a41-6fa1-47c9-92be-67896d2387b1" providerId="AD" clId="Web-{496BA9EC-A30A-52BD-9195-9683A1EA5B3C}" dt="2025-01-13T19:45:16.466" v="257" actId="20577"/>
          <ac:spMkLst>
            <pc:docMk/>
            <pc:sldMk cId="3071651945" sldId="270"/>
            <ac:spMk id="2" creationId="{0CF8C42B-B170-0D24-D380-DEFCD2F947FA}"/>
          </ac:spMkLst>
        </pc:spChg>
        <pc:spChg chg="del">
          <ac:chgData name="Ravian Close" userId="S::ravian.close_mgrhanssen.nl#ext#@swvzlpo.onmicrosoft.com::7f8f3a41-6fa1-47c9-92be-67896d2387b1" providerId="AD" clId="Web-{496BA9EC-A30A-52BD-9195-9683A1EA5B3C}" dt="2025-01-13T19:44:12.043" v="253"/>
          <ac:spMkLst>
            <pc:docMk/>
            <pc:sldMk cId="3071651945" sldId="270"/>
            <ac:spMk id="3" creationId="{CBBA5C44-296A-EBF8-23C9-0CC8BCA12A23}"/>
          </ac:spMkLst>
        </pc:spChg>
        <pc:spChg chg="add">
          <ac:chgData name="Ravian Close" userId="S::ravian.close_mgrhanssen.nl#ext#@swvzlpo.onmicrosoft.com::7f8f3a41-6fa1-47c9-92be-67896d2387b1" providerId="AD" clId="Web-{496BA9EC-A30A-52BD-9195-9683A1EA5B3C}" dt="2025-01-13T19:44:27.684" v="254"/>
          <ac:spMkLst>
            <pc:docMk/>
            <pc:sldMk cId="3071651945" sldId="270"/>
            <ac:spMk id="9" creationId="{042E603F-28B7-4831-BF23-65FBAB13D5FB}"/>
          </ac:spMkLst>
        </pc:spChg>
        <pc:spChg chg="add">
          <ac:chgData name="Ravian Close" userId="S::ravian.close_mgrhanssen.nl#ext#@swvzlpo.onmicrosoft.com::7f8f3a41-6fa1-47c9-92be-67896d2387b1" providerId="AD" clId="Web-{496BA9EC-A30A-52BD-9195-9683A1EA5B3C}" dt="2025-01-13T19:44:27.684" v="254"/>
          <ac:spMkLst>
            <pc:docMk/>
            <pc:sldMk cId="3071651945" sldId="270"/>
            <ac:spMk id="11" creationId="{4D39700F-2B10-4402-A7DD-06EE2245880D}"/>
          </ac:spMkLst>
        </pc:spChg>
        <pc:spChg chg="add">
          <ac:chgData name="Ravian Close" userId="S::ravian.close_mgrhanssen.nl#ext#@swvzlpo.onmicrosoft.com::7f8f3a41-6fa1-47c9-92be-67896d2387b1" providerId="AD" clId="Web-{496BA9EC-A30A-52BD-9195-9683A1EA5B3C}" dt="2025-01-13T19:44:27.684" v="254"/>
          <ac:spMkLst>
            <pc:docMk/>
            <pc:sldMk cId="3071651945" sldId="270"/>
            <ac:spMk id="13" creationId="{68CA250C-CF5A-4736-9249-D6111F7C5545}"/>
          </ac:spMkLst>
        </pc:spChg>
        <pc:spChg chg="add">
          <ac:chgData name="Ravian Close" userId="S::ravian.close_mgrhanssen.nl#ext#@swvzlpo.onmicrosoft.com::7f8f3a41-6fa1-47c9-92be-67896d2387b1" providerId="AD" clId="Web-{496BA9EC-A30A-52BD-9195-9683A1EA5B3C}" dt="2025-01-13T19:44:27.684" v="254"/>
          <ac:spMkLst>
            <pc:docMk/>
            <pc:sldMk cId="3071651945" sldId="270"/>
            <ac:spMk id="15" creationId="{3BBB887A-DB02-4431-8FDF-F517505C9E46}"/>
          </ac:spMkLst>
        </pc:spChg>
        <pc:picChg chg="add mod ord">
          <ac:chgData name="Ravian Close" userId="S::ravian.close_mgrhanssen.nl#ext#@swvzlpo.onmicrosoft.com::7f8f3a41-6fa1-47c9-92be-67896d2387b1" providerId="AD" clId="Web-{496BA9EC-A30A-52BD-9195-9683A1EA5B3C}" dt="2025-01-13T19:44:27.684" v="254"/>
          <ac:picMkLst>
            <pc:docMk/>
            <pc:sldMk cId="3071651945" sldId="270"/>
            <ac:picMk id="4" creationId="{2EA06356-E06F-235C-8142-E528F554E0DE}"/>
          </ac:picMkLst>
        </pc:picChg>
      </pc:sldChg>
    </pc:docChg>
  </pc:docChgLst>
  <pc:docChgLst>
    <pc:chgData name="Jeroen van Dorst" userId="S::j.vandorst_komleren.nl#ext#@swvzlpo.onmicrosoft.com::46e7611e-3ee2-4bce-9c23-c94beef3e642" providerId="AD" clId="Web-{E825B1B6-E286-9287-B3F2-398B01516452}"/>
    <pc:docChg chg="addSld delSld modSld">
      <pc:chgData name="Jeroen van Dorst" userId="S::j.vandorst_komleren.nl#ext#@swvzlpo.onmicrosoft.com::46e7611e-3ee2-4bce-9c23-c94beef3e642" providerId="AD" clId="Web-{E825B1B6-E286-9287-B3F2-398B01516452}" dt="2025-01-14T11:17:24.737" v="899" actId="20577"/>
      <pc:docMkLst>
        <pc:docMk/>
      </pc:docMkLst>
      <pc:sldChg chg="addSp modSp mod setBg">
        <pc:chgData name="Jeroen van Dorst" userId="S::j.vandorst_komleren.nl#ext#@swvzlpo.onmicrosoft.com::46e7611e-3ee2-4bce-9c23-c94beef3e642" providerId="AD" clId="Web-{E825B1B6-E286-9287-B3F2-398B01516452}" dt="2025-01-14T11:01:47.747" v="84" actId="1076"/>
        <pc:sldMkLst>
          <pc:docMk/>
          <pc:sldMk cId="2275403559" sldId="263"/>
        </pc:sldMkLst>
        <pc:spChg chg="mod">
          <ac:chgData name="Jeroen van Dorst" userId="S::j.vandorst_komleren.nl#ext#@swvzlpo.onmicrosoft.com::46e7611e-3ee2-4bce-9c23-c94beef3e642" providerId="AD" clId="Web-{E825B1B6-E286-9287-B3F2-398B01516452}" dt="2025-01-14T11:01:37.825" v="83"/>
          <ac:spMkLst>
            <pc:docMk/>
            <pc:sldMk cId="2275403559" sldId="263"/>
            <ac:spMk id="2" creationId="{CA882A30-486D-F919-1D8B-ACF5EE1E5B75}"/>
          </ac:spMkLst>
        </pc:spChg>
        <pc:spChg chg="mod">
          <ac:chgData name="Jeroen van Dorst" userId="S::j.vandorst_komleren.nl#ext#@swvzlpo.onmicrosoft.com::46e7611e-3ee2-4bce-9c23-c94beef3e642" providerId="AD" clId="Web-{E825B1B6-E286-9287-B3F2-398B01516452}" dt="2025-01-14T11:01:37.825" v="83"/>
          <ac:spMkLst>
            <pc:docMk/>
            <pc:sldMk cId="2275403559" sldId="263"/>
            <ac:spMk id="3" creationId="{8FD434FD-CB8C-F7CF-EA4D-7B6931F5F674}"/>
          </ac:spMkLst>
        </pc:spChg>
        <pc:spChg chg="add">
          <ac:chgData name="Jeroen van Dorst" userId="S::j.vandorst_komleren.nl#ext#@swvzlpo.onmicrosoft.com::46e7611e-3ee2-4bce-9c23-c94beef3e642" providerId="AD" clId="Web-{E825B1B6-E286-9287-B3F2-398B01516452}" dt="2025-01-14T11:01:37.825" v="83"/>
          <ac:spMkLst>
            <pc:docMk/>
            <pc:sldMk cId="2275403559" sldId="263"/>
            <ac:spMk id="9" creationId="{B937640E-EF7A-4A6C-A950-D12B7D5C923E}"/>
          </ac:spMkLst>
        </pc:spChg>
        <pc:spChg chg="add">
          <ac:chgData name="Jeroen van Dorst" userId="S::j.vandorst_komleren.nl#ext#@swvzlpo.onmicrosoft.com::46e7611e-3ee2-4bce-9c23-c94beef3e642" providerId="AD" clId="Web-{E825B1B6-E286-9287-B3F2-398B01516452}" dt="2025-01-14T11:01:37.825" v="83"/>
          <ac:spMkLst>
            <pc:docMk/>
            <pc:sldMk cId="2275403559" sldId="263"/>
            <ac:spMk id="11" creationId="{41380B7A-5B85-4642-8878-2089DEF2C3DA}"/>
          </ac:spMkLst>
        </pc:spChg>
        <pc:spChg chg="add">
          <ac:chgData name="Jeroen van Dorst" userId="S::j.vandorst_komleren.nl#ext#@swvzlpo.onmicrosoft.com::46e7611e-3ee2-4bce-9c23-c94beef3e642" providerId="AD" clId="Web-{E825B1B6-E286-9287-B3F2-398B01516452}" dt="2025-01-14T11:01:37.825" v="83"/>
          <ac:spMkLst>
            <pc:docMk/>
            <pc:sldMk cId="2275403559" sldId="263"/>
            <ac:spMk id="13" creationId="{848D562A-EF99-44C6-AA29-9D3E421772AF}"/>
          </ac:spMkLst>
        </pc:spChg>
        <pc:picChg chg="add mod">
          <ac:chgData name="Jeroen van Dorst" userId="S::j.vandorst_komleren.nl#ext#@swvzlpo.onmicrosoft.com::46e7611e-3ee2-4bce-9c23-c94beef3e642" providerId="AD" clId="Web-{E825B1B6-E286-9287-B3F2-398B01516452}" dt="2025-01-14T11:01:47.747" v="84" actId="1076"/>
          <ac:picMkLst>
            <pc:docMk/>
            <pc:sldMk cId="2275403559" sldId="263"/>
            <ac:picMk id="4" creationId="{7BBAB494-47BB-9CA1-5E18-F64CACDCFE48}"/>
          </ac:picMkLst>
        </pc:picChg>
      </pc:sldChg>
      <pc:sldChg chg="new del">
        <pc:chgData name="Jeroen van Dorst" userId="S::j.vandorst_komleren.nl#ext#@swvzlpo.onmicrosoft.com::46e7611e-3ee2-4bce-9c23-c94beef3e642" providerId="AD" clId="Web-{E825B1B6-E286-9287-B3F2-398B01516452}" dt="2025-01-14T11:02:12.060" v="87"/>
        <pc:sldMkLst>
          <pc:docMk/>
          <pc:sldMk cId="3522192573" sldId="271"/>
        </pc:sldMkLst>
      </pc:sldChg>
      <pc:sldChg chg="addSp delSp modSp add replId addAnim">
        <pc:chgData name="Jeroen van Dorst" userId="S::j.vandorst_komleren.nl#ext#@swvzlpo.onmicrosoft.com::46e7611e-3ee2-4bce-9c23-c94beef3e642" providerId="AD" clId="Web-{E825B1B6-E286-9287-B3F2-398B01516452}" dt="2025-01-14T11:17:24.737" v="899" actId="20577"/>
        <pc:sldMkLst>
          <pc:docMk/>
          <pc:sldMk cId="2695293599" sldId="272"/>
        </pc:sldMkLst>
        <pc:spChg chg="mod">
          <ac:chgData name="Jeroen van Dorst" userId="S::j.vandorst_komleren.nl#ext#@swvzlpo.onmicrosoft.com::46e7611e-3ee2-4bce-9c23-c94beef3e642" providerId="AD" clId="Web-{E825B1B6-E286-9287-B3F2-398B01516452}" dt="2025-01-14T11:02:59.968" v="149"/>
          <ac:spMkLst>
            <pc:docMk/>
            <pc:sldMk cId="2695293599" sldId="272"/>
            <ac:spMk id="2" creationId="{CA882A30-486D-F919-1D8B-ACF5EE1E5B75}"/>
          </ac:spMkLst>
        </pc:spChg>
        <pc:spChg chg="mod">
          <ac:chgData name="Jeroen van Dorst" userId="S::j.vandorst_komleren.nl#ext#@swvzlpo.onmicrosoft.com::46e7611e-3ee2-4bce-9c23-c94beef3e642" providerId="AD" clId="Web-{E825B1B6-E286-9287-B3F2-398B01516452}" dt="2025-01-14T11:17:24.737" v="899" actId="20577"/>
          <ac:spMkLst>
            <pc:docMk/>
            <pc:sldMk cId="2695293599" sldId="272"/>
            <ac:spMk id="3" creationId="{8FD434FD-CB8C-F7CF-EA4D-7B6931F5F674}"/>
          </ac:spMkLst>
        </pc:spChg>
        <pc:spChg chg="del">
          <ac:chgData name="Jeroen van Dorst" userId="S::j.vandorst_komleren.nl#ext#@swvzlpo.onmicrosoft.com::46e7611e-3ee2-4bce-9c23-c94beef3e642" providerId="AD" clId="Web-{E825B1B6-E286-9287-B3F2-398B01516452}" dt="2025-01-14T11:02:59.968" v="149"/>
          <ac:spMkLst>
            <pc:docMk/>
            <pc:sldMk cId="2695293599" sldId="272"/>
            <ac:spMk id="9" creationId="{B937640E-EF7A-4A6C-A950-D12B7D5C923E}"/>
          </ac:spMkLst>
        </pc:spChg>
        <pc:spChg chg="del">
          <ac:chgData name="Jeroen van Dorst" userId="S::j.vandorst_komleren.nl#ext#@swvzlpo.onmicrosoft.com::46e7611e-3ee2-4bce-9c23-c94beef3e642" providerId="AD" clId="Web-{E825B1B6-E286-9287-B3F2-398B01516452}" dt="2025-01-14T11:02:59.968" v="149"/>
          <ac:spMkLst>
            <pc:docMk/>
            <pc:sldMk cId="2695293599" sldId="272"/>
            <ac:spMk id="11" creationId="{41380B7A-5B85-4642-8878-2089DEF2C3DA}"/>
          </ac:spMkLst>
        </pc:spChg>
        <pc:spChg chg="del">
          <ac:chgData name="Jeroen van Dorst" userId="S::j.vandorst_komleren.nl#ext#@swvzlpo.onmicrosoft.com::46e7611e-3ee2-4bce-9c23-c94beef3e642" providerId="AD" clId="Web-{E825B1B6-E286-9287-B3F2-398B01516452}" dt="2025-01-14T11:02:59.968" v="149"/>
          <ac:spMkLst>
            <pc:docMk/>
            <pc:sldMk cId="2695293599" sldId="272"/>
            <ac:spMk id="13" creationId="{848D562A-EF99-44C6-AA29-9D3E421772AF}"/>
          </ac:spMkLst>
        </pc:spChg>
        <pc:spChg chg="add">
          <ac:chgData name="Jeroen van Dorst" userId="S::j.vandorst_komleren.nl#ext#@swvzlpo.onmicrosoft.com::46e7611e-3ee2-4bce-9c23-c94beef3e642" providerId="AD" clId="Web-{E825B1B6-E286-9287-B3F2-398B01516452}" dt="2025-01-14T11:02:59.968" v="149"/>
          <ac:spMkLst>
            <pc:docMk/>
            <pc:sldMk cId="2695293599" sldId="272"/>
            <ac:spMk id="18" creationId="{B937640E-EF7A-4A6C-A950-D12B7D5C923E}"/>
          </ac:spMkLst>
        </pc:spChg>
        <pc:spChg chg="add">
          <ac:chgData name="Jeroen van Dorst" userId="S::j.vandorst_komleren.nl#ext#@swvzlpo.onmicrosoft.com::46e7611e-3ee2-4bce-9c23-c94beef3e642" providerId="AD" clId="Web-{E825B1B6-E286-9287-B3F2-398B01516452}" dt="2025-01-14T11:02:59.968" v="149"/>
          <ac:spMkLst>
            <pc:docMk/>
            <pc:sldMk cId="2695293599" sldId="272"/>
            <ac:spMk id="20" creationId="{76ADA084-C86B-4F3C-8077-6A8999CC4632}"/>
          </ac:spMkLst>
        </pc:spChg>
        <pc:picChg chg="mod">
          <ac:chgData name="Jeroen van Dorst" userId="S::j.vandorst_komleren.nl#ext#@swvzlpo.onmicrosoft.com::46e7611e-3ee2-4bce-9c23-c94beef3e642" providerId="AD" clId="Web-{E825B1B6-E286-9287-B3F2-398B01516452}" dt="2025-01-14T11:02:59.968" v="149"/>
          <ac:picMkLst>
            <pc:docMk/>
            <pc:sldMk cId="2695293599" sldId="272"/>
            <ac:picMk id="4" creationId="{7BBAB494-47BB-9CA1-5E18-F64CACDCFE48}"/>
          </ac:picMkLst>
        </pc:picChg>
      </pc:sldChg>
      <pc:sldChg chg="modSp add replId">
        <pc:chgData name="Jeroen van Dorst" userId="S::j.vandorst_komleren.nl#ext#@swvzlpo.onmicrosoft.com::46e7611e-3ee2-4bce-9c23-c94beef3e642" providerId="AD" clId="Web-{E825B1B6-E286-9287-B3F2-398B01516452}" dt="2025-01-14T11:17:09.861" v="898" actId="20577"/>
        <pc:sldMkLst>
          <pc:docMk/>
          <pc:sldMk cId="1063097513" sldId="273"/>
        </pc:sldMkLst>
        <pc:spChg chg="mod">
          <ac:chgData name="Jeroen van Dorst" userId="S::j.vandorst_komleren.nl#ext#@swvzlpo.onmicrosoft.com::46e7611e-3ee2-4bce-9c23-c94beef3e642" providerId="AD" clId="Web-{E825B1B6-E286-9287-B3F2-398B01516452}" dt="2025-01-14T11:04:53.582" v="227" actId="20577"/>
          <ac:spMkLst>
            <pc:docMk/>
            <pc:sldMk cId="1063097513" sldId="273"/>
            <ac:spMk id="2" creationId="{CA882A30-486D-F919-1D8B-ACF5EE1E5B75}"/>
          </ac:spMkLst>
        </pc:spChg>
        <pc:spChg chg="mod">
          <ac:chgData name="Jeroen van Dorst" userId="S::j.vandorst_komleren.nl#ext#@swvzlpo.onmicrosoft.com::46e7611e-3ee2-4bce-9c23-c94beef3e642" providerId="AD" clId="Web-{E825B1B6-E286-9287-B3F2-398B01516452}" dt="2025-01-14T11:17:09.861" v="898" actId="20577"/>
          <ac:spMkLst>
            <pc:docMk/>
            <pc:sldMk cId="1063097513" sldId="273"/>
            <ac:spMk id="3" creationId="{8FD434FD-CB8C-F7CF-EA4D-7B6931F5F674}"/>
          </ac:spMkLst>
        </pc:spChg>
      </pc:sldChg>
      <pc:sldChg chg="modSp add replId">
        <pc:chgData name="Jeroen van Dorst" userId="S::j.vandorst_komleren.nl#ext#@swvzlpo.onmicrosoft.com::46e7611e-3ee2-4bce-9c23-c94beef3e642" providerId="AD" clId="Web-{E825B1B6-E286-9287-B3F2-398B01516452}" dt="2025-01-14T11:16:42.235" v="896" actId="14100"/>
        <pc:sldMkLst>
          <pc:docMk/>
          <pc:sldMk cId="3297914760" sldId="274"/>
        </pc:sldMkLst>
        <pc:spChg chg="mod">
          <ac:chgData name="Jeroen van Dorst" userId="S::j.vandorst_komleren.nl#ext#@swvzlpo.onmicrosoft.com::46e7611e-3ee2-4bce-9c23-c94beef3e642" providerId="AD" clId="Web-{E825B1B6-E286-9287-B3F2-398B01516452}" dt="2025-01-14T11:07:05.041" v="374" actId="20577"/>
          <ac:spMkLst>
            <pc:docMk/>
            <pc:sldMk cId="3297914760" sldId="274"/>
            <ac:spMk id="2" creationId="{CA882A30-486D-F919-1D8B-ACF5EE1E5B75}"/>
          </ac:spMkLst>
        </pc:spChg>
        <pc:spChg chg="mod">
          <ac:chgData name="Jeroen van Dorst" userId="S::j.vandorst_komleren.nl#ext#@swvzlpo.onmicrosoft.com::46e7611e-3ee2-4bce-9c23-c94beef3e642" providerId="AD" clId="Web-{E825B1B6-E286-9287-B3F2-398B01516452}" dt="2025-01-14T11:16:42.235" v="896" actId="14100"/>
          <ac:spMkLst>
            <pc:docMk/>
            <pc:sldMk cId="3297914760" sldId="274"/>
            <ac:spMk id="3" creationId="{8FD434FD-CB8C-F7CF-EA4D-7B6931F5F674}"/>
          </ac:spMkLst>
        </pc:spChg>
      </pc:sldChg>
      <pc:sldChg chg="modSp add replId">
        <pc:chgData name="Jeroen van Dorst" userId="S::j.vandorst_komleren.nl#ext#@swvzlpo.onmicrosoft.com::46e7611e-3ee2-4bce-9c23-c94beef3e642" providerId="AD" clId="Web-{E825B1B6-E286-9287-B3F2-398B01516452}" dt="2025-01-14T11:16:03.265" v="893" actId="20577"/>
        <pc:sldMkLst>
          <pc:docMk/>
          <pc:sldMk cId="1883462666" sldId="275"/>
        </pc:sldMkLst>
        <pc:spChg chg="mod">
          <ac:chgData name="Jeroen van Dorst" userId="S::j.vandorst_komleren.nl#ext#@swvzlpo.onmicrosoft.com::46e7611e-3ee2-4bce-9c23-c94beef3e642" providerId="AD" clId="Web-{E825B1B6-E286-9287-B3F2-398B01516452}" dt="2025-01-14T11:13:14.446" v="780" actId="20577"/>
          <ac:spMkLst>
            <pc:docMk/>
            <pc:sldMk cId="1883462666" sldId="275"/>
            <ac:spMk id="2" creationId="{CA882A30-486D-F919-1D8B-ACF5EE1E5B75}"/>
          </ac:spMkLst>
        </pc:spChg>
        <pc:spChg chg="mod">
          <ac:chgData name="Jeroen van Dorst" userId="S::j.vandorst_komleren.nl#ext#@swvzlpo.onmicrosoft.com::46e7611e-3ee2-4bce-9c23-c94beef3e642" providerId="AD" clId="Web-{E825B1B6-E286-9287-B3F2-398B01516452}" dt="2025-01-14T11:16:03.265" v="893" actId="20577"/>
          <ac:spMkLst>
            <pc:docMk/>
            <pc:sldMk cId="1883462666" sldId="275"/>
            <ac:spMk id="3" creationId="{8FD434FD-CB8C-F7CF-EA4D-7B6931F5F674}"/>
          </ac:spMkLst>
        </pc:spChg>
      </pc:sldChg>
    </pc:docChg>
  </pc:docChgLst>
  <pc:docChgLst>
    <pc:chgData name="Ravian Close" userId="e4aa2e56-1f16-4e79-a41d-a49c547fa4e8" providerId="ADAL" clId="{5C6A62BB-579E-4ACA-AB9C-31BA3B7EADF5}"/>
    <pc:docChg chg="custSel addSld modSld">
      <pc:chgData name="Ravian Close" userId="e4aa2e56-1f16-4e79-a41d-a49c547fa4e8" providerId="ADAL" clId="{5C6A62BB-579E-4ACA-AB9C-31BA3B7EADF5}" dt="2025-01-07T14:16:58.626" v="1073" actId="20577"/>
      <pc:docMkLst>
        <pc:docMk/>
      </pc:docMkLst>
      <pc:sldChg chg="modSp mod modAnim">
        <pc:chgData name="Ravian Close" userId="e4aa2e56-1f16-4e79-a41d-a49c547fa4e8" providerId="ADAL" clId="{5C6A62BB-579E-4ACA-AB9C-31BA3B7EADF5}" dt="2025-01-07T11:17:21.602" v="46" actId="14100"/>
        <pc:sldMkLst>
          <pc:docMk/>
          <pc:sldMk cId="4044884934" sldId="256"/>
        </pc:sldMkLst>
        <pc:spChg chg="mod">
          <ac:chgData name="Ravian Close" userId="e4aa2e56-1f16-4e79-a41d-a49c547fa4e8" providerId="ADAL" clId="{5C6A62BB-579E-4ACA-AB9C-31BA3B7EADF5}" dt="2025-01-07T11:17:21.602" v="46" actId="14100"/>
          <ac:spMkLst>
            <pc:docMk/>
            <pc:sldMk cId="4044884934" sldId="256"/>
            <ac:spMk id="3" creationId="{5029CBB5-BA11-C326-EEFE-B7F8927B0F84}"/>
          </ac:spMkLst>
        </pc:spChg>
      </pc:sldChg>
      <pc:sldChg chg="modSp mod">
        <pc:chgData name="Ravian Close" userId="e4aa2e56-1f16-4e79-a41d-a49c547fa4e8" providerId="ADAL" clId="{5C6A62BB-579E-4ACA-AB9C-31BA3B7EADF5}" dt="2025-01-07T11:21:33.763" v="66" actId="20577"/>
        <pc:sldMkLst>
          <pc:docMk/>
          <pc:sldMk cId="963243580" sldId="258"/>
        </pc:sldMkLst>
        <pc:spChg chg="mod">
          <ac:chgData name="Ravian Close" userId="e4aa2e56-1f16-4e79-a41d-a49c547fa4e8" providerId="ADAL" clId="{5C6A62BB-579E-4ACA-AB9C-31BA3B7EADF5}" dt="2025-01-07T11:21:33.763" v="66" actId="20577"/>
          <ac:spMkLst>
            <pc:docMk/>
            <pc:sldMk cId="963243580" sldId="258"/>
            <ac:spMk id="3" creationId="{20EE91F9-DBF9-B17D-06FC-BF22CF407BC8}"/>
          </ac:spMkLst>
        </pc:spChg>
      </pc:sldChg>
      <pc:sldChg chg="addSp delSp modSp mod setBg addAnim">
        <pc:chgData name="Ravian Close" userId="e4aa2e56-1f16-4e79-a41d-a49c547fa4e8" providerId="ADAL" clId="{5C6A62BB-579E-4ACA-AB9C-31BA3B7EADF5}" dt="2025-01-07T14:01:27.215" v="791" actId="26606"/>
        <pc:sldMkLst>
          <pc:docMk/>
          <pc:sldMk cId="427873740" sldId="259"/>
        </pc:sldMkLst>
        <pc:spChg chg="mod">
          <ac:chgData name="Ravian Close" userId="e4aa2e56-1f16-4e79-a41d-a49c547fa4e8" providerId="ADAL" clId="{5C6A62BB-579E-4ACA-AB9C-31BA3B7EADF5}" dt="2025-01-07T14:01:27.215" v="791" actId="26606"/>
          <ac:spMkLst>
            <pc:docMk/>
            <pc:sldMk cId="427873740" sldId="259"/>
            <ac:spMk id="2" creationId="{57F201EF-5FD7-DFB4-5F3E-4138A28354C4}"/>
          </ac:spMkLst>
        </pc:spChg>
        <pc:spChg chg="mod">
          <ac:chgData name="Ravian Close" userId="e4aa2e56-1f16-4e79-a41d-a49c547fa4e8" providerId="ADAL" clId="{5C6A62BB-579E-4ACA-AB9C-31BA3B7EADF5}" dt="2025-01-07T14:01:27.215" v="791" actId="26606"/>
          <ac:spMkLst>
            <pc:docMk/>
            <pc:sldMk cId="427873740" sldId="259"/>
            <ac:spMk id="3" creationId="{D92E2C0F-733D-D4CA-E723-F89E4079CD8C}"/>
          </ac:spMkLst>
        </pc:spChg>
        <pc:spChg chg="add">
          <ac:chgData name="Ravian Close" userId="e4aa2e56-1f16-4e79-a41d-a49c547fa4e8" providerId="ADAL" clId="{5C6A62BB-579E-4ACA-AB9C-31BA3B7EADF5}" dt="2025-01-07T14:01:27.215" v="791" actId="26606"/>
          <ac:spMkLst>
            <pc:docMk/>
            <pc:sldMk cId="427873740" sldId="259"/>
            <ac:spMk id="2066" creationId="{042E603F-28B7-4831-BF23-65FBAB13D5FB}"/>
          </ac:spMkLst>
        </pc:spChg>
        <pc:spChg chg="add">
          <ac:chgData name="Ravian Close" userId="e4aa2e56-1f16-4e79-a41d-a49c547fa4e8" providerId="ADAL" clId="{5C6A62BB-579E-4ACA-AB9C-31BA3B7EADF5}" dt="2025-01-07T14:01:27.215" v="791" actId="26606"/>
          <ac:spMkLst>
            <pc:docMk/>
            <pc:sldMk cId="427873740" sldId="259"/>
            <ac:spMk id="2068" creationId="{4D39700F-2B10-4402-A7DD-06EE2245880D}"/>
          </ac:spMkLst>
        </pc:spChg>
        <pc:spChg chg="add">
          <ac:chgData name="Ravian Close" userId="e4aa2e56-1f16-4e79-a41d-a49c547fa4e8" providerId="ADAL" clId="{5C6A62BB-579E-4ACA-AB9C-31BA3B7EADF5}" dt="2025-01-07T14:01:27.215" v="791" actId="26606"/>
          <ac:spMkLst>
            <pc:docMk/>
            <pc:sldMk cId="427873740" sldId="259"/>
            <ac:spMk id="2070" creationId="{6DA65B90-7B06-4499-91BA-CDDD36132481}"/>
          </ac:spMkLst>
        </pc:spChg>
        <pc:spChg chg="add">
          <ac:chgData name="Ravian Close" userId="e4aa2e56-1f16-4e79-a41d-a49c547fa4e8" providerId="ADAL" clId="{5C6A62BB-579E-4ACA-AB9C-31BA3B7EADF5}" dt="2025-01-07T14:01:27.215" v="791" actId="26606"/>
          <ac:spMkLst>
            <pc:docMk/>
            <pc:sldMk cId="427873740" sldId="259"/>
            <ac:spMk id="2072" creationId="{2AA4752E-02AD-443D-A0BD-959B45C2EFAD}"/>
          </ac:spMkLst>
        </pc:spChg>
        <pc:spChg chg="add">
          <ac:chgData name="Ravian Close" userId="e4aa2e56-1f16-4e79-a41d-a49c547fa4e8" providerId="ADAL" clId="{5C6A62BB-579E-4ACA-AB9C-31BA3B7EADF5}" dt="2025-01-07T14:01:27.215" v="791" actId="26606"/>
          <ac:spMkLst>
            <pc:docMk/>
            <pc:sldMk cId="427873740" sldId="259"/>
            <ac:spMk id="2074" creationId="{227F688A-72E1-4C6E-8DA1-E5EFF5A83BC3}"/>
          </ac:spMkLst>
        </pc:spChg>
        <pc:picChg chg="add mod">
          <ac:chgData name="Ravian Close" userId="e4aa2e56-1f16-4e79-a41d-a49c547fa4e8" providerId="ADAL" clId="{5C6A62BB-579E-4ACA-AB9C-31BA3B7EADF5}" dt="2025-01-07T14:01:27.215" v="791" actId="26606"/>
          <ac:picMkLst>
            <pc:docMk/>
            <pc:sldMk cId="427873740" sldId="259"/>
            <ac:picMk id="2050" creationId="{44406538-7D16-8D1C-2B09-77CBFFC91863}"/>
          </ac:picMkLst>
        </pc:picChg>
      </pc:sldChg>
      <pc:sldChg chg="modSp mod">
        <pc:chgData name="Ravian Close" userId="e4aa2e56-1f16-4e79-a41d-a49c547fa4e8" providerId="ADAL" clId="{5C6A62BB-579E-4ACA-AB9C-31BA3B7EADF5}" dt="2025-01-07T14:03:39.298" v="1021" actId="20577"/>
        <pc:sldMkLst>
          <pc:docMk/>
          <pc:sldMk cId="3265235049" sldId="260"/>
        </pc:sldMkLst>
        <pc:spChg chg="mod">
          <ac:chgData name="Ravian Close" userId="e4aa2e56-1f16-4e79-a41d-a49c547fa4e8" providerId="ADAL" clId="{5C6A62BB-579E-4ACA-AB9C-31BA3B7EADF5}" dt="2025-01-07T14:03:39.298" v="1021" actId="20577"/>
          <ac:spMkLst>
            <pc:docMk/>
            <pc:sldMk cId="3265235049" sldId="260"/>
            <ac:spMk id="3" creationId="{C74E91F4-4108-5B2A-C8E1-E2A06ED4C0C6}"/>
          </ac:spMkLst>
        </pc:spChg>
      </pc:sldChg>
      <pc:sldChg chg="modSp new mod">
        <pc:chgData name="Ravian Close" userId="e4aa2e56-1f16-4e79-a41d-a49c547fa4e8" providerId="ADAL" clId="{5C6A62BB-579E-4ACA-AB9C-31BA3B7EADF5}" dt="2025-01-07T14:16:58.626" v="1073" actId="20577"/>
        <pc:sldMkLst>
          <pc:docMk/>
          <pc:sldMk cId="2275403559" sldId="263"/>
        </pc:sldMkLst>
        <pc:spChg chg="mod">
          <ac:chgData name="Ravian Close" userId="e4aa2e56-1f16-4e79-a41d-a49c547fa4e8" providerId="ADAL" clId="{5C6A62BB-579E-4ACA-AB9C-31BA3B7EADF5}" dt="2025-01-07T14:15:16.402" v="1022" actId="20577"/>
          <ac:spMkLst>
            <pc:docMk/>
            <pc:sldMk cId="2275403559" sldId="263"/>
            <ac:spMk id="2" creationId="{CA882A30-486D-F919-1D8B-ACF5EE1E5B75}"/>
          </ac:spMkLst>
        </pc:spChg>
        <pc:spChg chg="mod">
          <ac:chgData name="Ravian Close" userId="e4aa2e56-1f16-4e79-a41d-a49c547fa4e8" providerId="ADAL" clId="{5C6A62BB-579E-4ACA-AB9C-31BA3B7EADF5}" dt="2025-01-07T14:16:58.626" v="1073" actId="20577"/>
          <ac:spMkLst>
            <pc:docMk/>
            <pc:sldMk cId="2275403559" sldId="263"/>
            <ac:spMk id="3" creationId="{8FD434FD-CB8C-F7CF-EA4D-7B6931F5F674}"/>
          </ac:spMkLst>
        </pc:spChg>
      </pc:sldChg>
      <pc:sldChg chg="modSp new mod">
        <pc:chgData name="Ravian Close" userId="e4aa2e56-1f16-4e79-a41d-a49c547fa4e8" providerId="ADAL" clId="{5C6A62BB-579E-4ACA-AB9C-31BA3B7EADF5}" dt="2025-01-07T11:24:40.990" v="279" actId="20577"/>
        <pc:sldMkLst>
          <pc:docMk/>
          <pc:sldMk cId="3688384003" sldId="264"/>
        </pc:sldMkLst>
      </pc:sldChg>
      <pc:sldChg chg="modSp new mod">
        <pc:chgData name="Ravian Close" userId="e4aa2e56-1f16-4e79-a41d-a49c547fa4e8" providerId="ADAL" clId="{5C6A62BB-579E-4ACA-AB9C-31BA3B7EADF5}" dt="2025-01-07T11:25:21.310" v="299" actId="20577"/>
        <pc:sldMkLst>
          <pc:docMk/>
          <pc:sldMk cId="1462988569" sldId="265"/>
        </pc:sldMkLst>
        <pc:spChg chg="mod">
          <ac:chgData name="Ravian Close" userId="e4aa2e56-1f16-4e79-a41d-a49c547fa4e8" providerId="ADAL" clId="{5C6A62BB-579E-4ACA-AB9C-31BA3B7EADF5}" dt="2025-01-07T11:25:21.310" v="299" actId="20577"/>
          <ac:spMkLst>
            <pc:docMk/>
            <pc:sldMk cId="1462988569" sldId="265"/>
            <ac:spMk id="2" creationId="{19C5962B-2919-40A9-7D43-87877B2DEEE1}"/>
          </ac:spMkLst>
        </pc:spChg>
      </pc:sldChg>
      <pc:sldChg chg="addSp delSp modSp new mod">
        <pc:chgData name="Ravian Close" userId="e4aa2e56-1f16-4e79-a41d-a49c547fa4e8" providerId="ADAL" clId="{5C6A62BB-579E-4ACA-AB9C-31BA3B7EADF5}" dt="2025-01-07T11:59:51.182" v="723" actId="20577"/>
        <pc:sldMkLst>
          <pc:docMk/>
          <pc:sldMk cId="839300587" sldId="266"/>
        </pc:sldMkLst>
        <pc:spChg chg="mod">
          <ac:chgData name="Ravian Close" userId="e4aa2e56-1f16-4e79-a41d-a49c547fa4e8" providerId="ADAL" clId="{5C6A62BB-579E-4ACA-AB9C-31BA3B7EADF5}" dt="2025-01-07T11:42:55.043" v="598" actId="20577"/>
          <ac:spMkLst>
            <pc:docMk/>
            <pc:sldMk cId="839300587" sldId="266"/>
            <ac:spMk id="2" creationId="{CE7C2056-D9AB-D696-F3D6-EDB7BAC4AB8B}"/>
          </ac:spMkLst>
        </pc:spChg>
        <pc:spChg chg="mod">
          <ac:chgData name="Ravian Close" userId="e4aa2e56-1f16-4e79-a41d-a49c547fa4e8" providerId="ADAL" clId="{5C6A62BB-579E-4ACA-AB9C-31BA3B7EADF5}" dt="2025-01-07T11:59:51.182" v="723" actId="20577"/>
          <ac:spMkLst>
            <pc:docMk/>
            <pc:sldMk cId="839300587" sldId="266"/>
            <ac:spMk id="3" creationId="{8B19D618-EB6F-FE27-A5E8-E3BCC64AFA45}"/>
          </ac:spMkLst>
        </pc:spChg>
      </pc:sldChg>
    </pc:docChg>
  </pc:docChgLst>
  <pc:docChgLst>
    <pc:chgData name="Ravian Close" userId="S::ravian.close_mgrhanssen.nl#ext#@swvzlpo.onmicrosoft.com::7f8f3a41-6fa1-47c9-92be-67896d2387b1" providerId="AD" clId="Web-{30D8BC43-5215-E24F-8CDA-4E9258ECB796}"/>
    <pc:docChg chg="modSld">
      <pc:chgData name="Ravian Close" userId="S::ravian.close_mgrhanssen.nl#ext#@swvzlpo.onmicrosoft.com::7f8f3a41-6fa1-47c9-92be-67896d2387b1" providerId="AD" clId="Web-{30D8BC43-5215-E24F-8CDA-4E9258ECB796}" dt="2025-01-14T20:01:10.907" v="191" actId="1076"/>
      <pc:docMkLst>
        <pc:docMk/>
      </pc:docMkLst>
      <pc:sldChg chg="modSp">
        <pc:chgData name="Ravian Close" userId="S::ravian.close_mgrhanssen.nl#ext#@swvzlpo.onmicrosoft.com::7f8f3a41-6fa1-47c9-92be-67896d2387b1" providerId="AD" clId="Web-{30D8BC43-5215-E24F-8CDA-4E9258ECB796}" dt="2025-01-14T19:33:32.774" v="8" actId="1076"/>
        <pc:sldMkLst>
          <pc:docMk/>
          <pc:sldMk cId="4044884934" sldId="256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32:59.273" v="0" actId="14100"/>
          <ac:spMkLst>
            <pc:docMk/>
            <pc:sldMk cId="4044884934" sldId="256"/>
            <ac:spMk id="2" creationId="{B6DAC97C-B59B-9D42-9B99-7B8734AAAE95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19:33:32.774" v="8" actId="1076"/>
          <ac:spMkLst>
            <pc:docMk/>
            <pc:sldMk cId="4044884934" sldId="256"/>
            <ac:spMk id="3" creationId="{5029CBB5-BA11-C326-EEFE-B7F8927B0F84}"/>
          </ac:spMkLst>
        </pc:sp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38:01.611" v="50" actId="1076"/>
        <pc:sldMkLst>
          <pc:docMk/>
          <pc:sldMk cId="2896396251" sldId="257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37:55.814" v="49" actId="20577"/>
          <ac:spMkLst>
            <pc:docMk/>
            <pc:sldMk cId="2896396251" sldId="257"/>
            <ac:spMk id="2" creationId="{95C0CD78-52BE-1EAB-C46D-0D9252A8639F}"/>
          </ac:spMkLst>
        </pc:spChg>
        <pc:picChg chg="mod">
          <ac:chgData name="Ravian Close" userId="S::ravian.close_mgrhanssen.nl#ext#@swvzlpo.onmicrosoft.com::7f8f3a41-6fa1-47c9-92be-67896d2387b1" providerId="AD" clId="Web-{30D8BC43-5215-E24F-8CDA-4E9258ECB796}" dt="2025-01-14T19:38:01.611" v="50" actId="1076"/>
          <ac:picMkLst>
            <pc:docMk/>
            <pc:sldMk cId="2896396251" sldId="257"/>
            <ac:picMk id="4" creationId="{EA554858-519D-6B33-3024-AEEA8C09563A}"/>
          </ac:picMkLst>
        </pc:pic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38:39.988" v="56" actId="14100"/>
        <pc:sldMkLst>
          <pc:docMk/>
          <pc:sldMk cId="963243580" sldId="258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38:15.487" v="51" actId="20577"/>
          <ac:spMkLst>
            <pc:docMk/>
            <pc:sldMk cId="963243580" sldId="258"/>
            <ac:spMk id="2" creationId="{D07E5836-2E4E-3158-555D-B1E7A72F9CDD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19:38:39.988" v="56" actId="14100"/>
          <ac:spMkLst>
            <pc:docMk/>
            <pc:sldMk cId="963243580" sldId="258"/>
            <ac:spMk id="3" creationId="{20EE91F9-DBF9-B17D-06FC-BF22CF407BC8}"/>
          </ac:spMkLst>
        </pc:sp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51:58.998" v="132" actId="20577"/>
        <pc:sldMkLst>
          <pc:docMk/>
          <pc:sldMk cId="427873740" sldId="259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51:42.232" v="130" actId="1076"/>
          <ac:spMkLst>
            <pc:docMk/>
            <pc:sldMk cId="427873740" sldId="259"/>
            <ac:spMk id="2" creationId="{57F201EF-5FD7-DFB4-5F3E-4138A28354C4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19:51:58.998" v="132" actId="20577"/>
          <ac:spMkLst>
            <pc:docMk/>
            <pc:sldMk cId="427873740" sldId="259"/>
            <ac:spMk id="3" creationId="{D92E2C0F-733D-D4CA-E723-F89E4079CD8C}"/>
          </ac:spMkLst>
        </pc:sp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20:00:04.280" v="185" actId="20577"/>
        <pc:sldMkLst>
          <pc:docMk/>
          <pc:sldMk cId="3265235049" sldId="260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58:11.698" v="177" actId="20577"/>
          <ac:spMkLst>
            <pc:docMk/>
            <pc:sldMk cId="3265235049" sldId="260"/>
            <ac:spMk id="2" creationId="{364A1D2F-F323-16C1-F1A0-FC88A697D3E8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20:00:04.280" v="185" actId="20577"/>
          <ac:spMkLst>
            <pc:docMk/>
            <pc:sldMk cId="3265235049" sldId="260"/>
            <ac:spMk id="3" creationId="{C74E91F4-4108-5B2A-C8E1-E2A06ED4C0C6}"/>
          </ac:spMkLst>
        </pc:sp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59:20.404" v="182" actId="1076"/>
        <pc:sldMkLst>
          <pc:docMk/>
          <pc:sldMk cId="313702475" sldId="261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59:20.404" v="182" actId="1076"/>
          <ac:spMkLst>
            <pc:docMk/>
            <pc:sldMk cId="313702475" sldId="261"/>
            <ac:spMk id="2" creationId="{4B1B7558-3C94-00E7-A9B7-D7894CC267FF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19:59:12.372" v="181" actId="20577"/>
          <ac:spMkLst>
            <pc:docMk/>
            <pc:sldMk cId="313702475" sldId="261"/>
            <ac:spMk id="3" creationId="{156F92B7-7D47-0B35-E603-FDB307FDAE87}"/>
          </ac:spMkLst>
        </pc:sp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39:27.786" v="59" actId="14100"/>
        <pc:sldMkLst>
          <pc:docMk/>
          <pc:sldMk cId="2275403559" sldId="263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39:11.160" v="57" actId="20577"/>
          <ac:spMkLst>
            <pc:docMk/>
            <pc:sldMk cId="2275403559" sldId="263"/>
            <ac:spMk id="2" creationId="{CA882A30-486D-F919-1D8B-ACF5EE1E5B75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19:39:27.786" v="59" actId="14100"/>
          <ac:spMkLst>
            <pc:docMk/>
            <pc:sldMk cId="2275403559" sldId="263"/>
            <ac:spMk id="3" creationId="{8FD434FD-CB8C-F7CF-EA4D-7B6931F5F674}"/>
          </ac:spMkLst>
        </pc:sp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48:41.242" v="121" actId="14100"/>
        <pc:sldMkLst>
          <pc:docMk/>
          <pc:sldMk cId="1462988569" sldId="265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48:24.304" v="119" actId="14100"/>
          <ac:spMkLst>
            <pc:docMk/>
            <pc:sldMk cId="1462988569" sldId="265"/>
            <ac:spMk id="2" creationId="{19C5962B-2919-40A9-7D43-87877B2DEEE1}"/>
          </ac:spMkLst>
        </pc:spChg>
        <pc:graphicFrameChg chg="mod">
          <ac:chgData name="Ravian Close" userId="S::ravian.close_mgrhanssen.nl#ext#@swvzlpo.onmicrosoft.com::7f8f3a41-6fa1-47c9-92be-67896d2387b1" providerId="AD" clId="Web-{30D8BC43-5215-E24F-8CDA-4E9258ECB796}" dt="2025-01-14T19:48:41.242" v="121" actId="14100"/>
          <ac:graphicFrameMkLst>
            <pc:docMk/>
            <pc:sldMk cId="1462988569" sldId="265"/>
            <ac:graphicFrameMk id="5" creationId="{4BDCC80D-0F8F-1360-DDAB-0D8547444EF2}"/>
          </ac:graphicFrameMkLst>
        </pc:graphicFrameChg>
        <pc:picChg chg="mod">
          <ac:chgData name="Ravian Close" userId="S::ravian.close_mgrhanssen.nl#ext#@swvzlpo.onmicrosoft.com::7f8f3a41-6fa1-47c9-92be-67896d2387b1" providerId="AD" clId="Web-{30D8BC43-5215-E24F-8CDA-4E9258ECB796}" dt="2025-01-14T19:48:08.038" v="116" actId="1076"/>
          <ac:picMkLst>
            <pc:docMk/>
            <pc:sldMk cId="1462988569" sldId="265"/>
            <ac:picMk id="4" creationId="{A8DFFFDA-CF3D-137F-2EDF-A35E3BBCF5CE}"/>
          </ac:picMkLst>
        </pc:pic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37:35.314" v="47" actId="20577"/>
        <pc:sldMkLst>
          <pc:docMk/>
          <pc:sldMk cId="839300587" sldId="266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37:35.314" v="47" actId="20577"/>
          <ac:spMkLst>
            <pc:docMk/>
            <pc:sldMk cId="839300587" sldId="266"/>
            <ac:spMk id="2" creationId="{CE7C2056-D9AB-D696-F3D6-EDB7BAC4AB8B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19:36:30.796" v="46" actId="20577"/>
          <ac:spMkLst>
            <pc:docMk/>
            <pc:sldMk cId="839300587" sldId="266"/>
            <ac:spMk id="3" creationId="{8B19D618-EB6F-FE27-A5E8-E3BCC64AFA45}"/>
          </ac:spMkLst>
        </pc:sp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49:10.915" v="122" actId="1076"/>
        <pc:sldMkLst>
          <pc:docMk/>
          <pc:sldMk cId="711625107" sldId="267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49:10.915" v="122" actId="1076"/>
          <ac:spMkLst>
            <pc:docMk/>
            <pc:sldMk cId="711625107" sldId="267"/>
            <ac:spMk id="2" creationId="{DD0CCA97-917A-5F7E-043C-F623F18C7B31}"/>
          </ac:spMkLst>
        </pc:sp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20:01:10.907" v="191" actId="1076"/>
        <pc:sldMkLst>
          <pc:docMk/>
          <pc:sldMk cId="1306068320" sldId="268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20:01:10.907" v="191" actId="1076"/>
          <ac:spMkLst>
            <pc:docMk/>
            <pc:sldMk cId="1306068320" sldId="268"/>
            <ac:spMk id="2" creationId="{DBFBB147-4316-B876-3BC4-A1FC164D14E5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19:54:45.817" v="163" actId="20577"/>
          <ac:spMkLst>
            <pc:docMk/>
            <pc:sldMk cId="1306068320" sldId="268"/>
            <ac:spMk id="3" creationId="{399D26C9-6EF9-032F-B30A-CA1B8D61E65E}"/>
          </ac:spMkLst>
        </pc:spChg>
      </pc:sldChg>
      <pc:sldChg chg="delSp modSp">
        <pc:chgData name="Ravian Close" userId="S::ravian.close_mgrhanssen.nl#ext#@swvzlpo.onmicrosoft.com::7f8f3a41-6fa1-47c9-92be-67896d2387b1" providerId="AD" clId="Web-{30D8BC43-5215-E24F-8CDA-4E9258ECB796}" dt="2025-01-14T19:57:48.760" v="175"/>
        <pc:sldMkLst>
          <pc:docMk/>
          <pc:sldMk cId="1396615547" sldId="269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57:46.463" v="174" actId="20577"/>
          <ac:spMkLst>
            <pc:docMk/>
            <pc:sldMk cId="1396615547" sldId="269"/>
            <ac:spMk id="3" creationId="{FA4E4117-A438-BF19-0F4D-CFB5074E0981}"/>
          </ac:spMkLst>
        </pc:spChg>
        <pc:picChg chg="del">
          <ac:chgData name="Ravian Close" userId="S::ravian.close_mgrhanssen.nl#ext#@swvzlpo.onmicrosoft.com::7f8f3a41-6fa1-47c9-92be-67896d2387b1" providerId="AD" clId="Web-{30D8BC43-5215-E24F-8CDA-4E9258ECB796}" dt="2025-01-14T19:57:48.760" v="175"/>
          <ac:picMkLst>
            <pc:docMk/>
            <pc:sldMk cId="1396615547" sldId="269"/>
            <ac:picMk id="4" creationId="{D2684ACC-8D59-F643-F620-387E690BE4E5}"/>
          </ac:picMkLst>
        </pc:pic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41:44.478" v="75" actId="20577"/>
        <pc:sldMkLst>
          <pc:docMk/>
          <pc:sldMk cId="2695293599" sldId="272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41:10.961" v="73" actId="1076"/>
          <ac:spMkLst>
            <pc:docMk/>
            <pc:sldMk cId="2695293599" sldId="272"/>
            <ac:spMk id="2" creationId="{CA882A30-486D-F919-1D8B-ACF5EE1E5B75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19:41:44.478" v="75" actId="20577"/>
          <ac:spMkLst>
            <pc:docMk/>
            <pc:sldMk cId="2695293599" sldId="272"/>
            <ac:spMk id="3" creationId="{8FD434FD-CB8C-F7CF-EA4D-7B6931F5F674}"/>
          </ac:spMkLst>
        </pc:sp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47:03.645" v="111" actId="1076"/>
        <pc:sldMkLst>
          <pc:docMk/>
          <pc:sldMk cId="1063097513" sldId="273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47:03.645" v="111" actId="1076"/>
          <ac:spMkLst>
            <pc:docMk/>
            <pc:sldMk cId="1063097513" sldId="273"/>
            <ac:spMk id="2" creationId="{CA882A30-486D-F919-1D8B-ACF5EE1E5B75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19:42:43.511" v="83" actId="14100"/>
          <ac:spMkLst>
            <pc:docMk/>
            <pc:sldMk cId="1063097513" sldId="273"/>
            <ac:spMk id="3" creationId="{8FD434FD-CB8C-F7CF-EA4D-7B6931F5F674}"/>
          </ac:spMkLst>
        </pc:sp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46:55.176" v="110" actId="1076"/>
        <pc:sldMkLst>
          <pc:docMk/>
          <pc:sldMk cId="3297914760" sldId="274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46:55.176" v="110" actId="1076"/>
          <ac:spMkLst>
            <pc:docMk/>
            <pc:sldMk cId="3297914760" sldId="274"/>
            <ac:spMk id="2" creationId="{CA882A30-486D-F919-1D8B-ACF5EE1E5B75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19:44:49.969" v="93" actId="20577"/>
          <ac:spMkLst>
            <pc:docMk/>
            <pc:sldMk cId="3297914760" sldId="274"/>
            <ac:spMk id="3" creationId="{8FD434FD-CB8C-F7CF-EA4D-7B6931F5F674}"/>
          </ac:spMkLst>
        </pc:spChg>
      </pc:sldChg>
      <pc:sldChg chg="modSp">
        <pc:chgData name="Ravian Close" userId="S::ravian.close_mgrhanssen.nl#ext#@swvzlpo.onmicrosoft.com::7f8f3a41-6fa1-47c9-92be-67896d2387b1" providerId="AD" clId="Web-{30D8BC43-5215-E24F-8CDA-4E9258ECB796}" dt="2025-01-14T19:51:17.060" v="127" actId="20577"/>
        <pc:sldMkLst>
          <pc:docMk/>
          <pc:sldMk cId="1883462666" sldId="275"/>
        </pc:sldMkLst>
        <pc:spChg chg="mod">
          <ac:chgData name="Ravian Close" userId="S::ravian.close_mgrhanssen.nl#ext#@swvzlpo.onmicrosoft.com::7f8f3a41-6fa1-47c9-92be-67896d2387b1" providerId="AD" clId="Web-{30D8BC43-5215-E24F-8CDA-4E9258ECB796}" dt="2025-01-14T19:45:44.549" v="101" actId="20577"/>
          <ac:spMkLst>
            <pc:docMk/>
            <pc:sldMk cId="1883462666" sldId="275"/>
            <ac:spMk id="2" creationId="{CA882A30-486D-F919-1D8B-ACF5EE1E5B75}"/>
          </ac:spMkLst>
        </pc:spChg>
        <pc:spChg chg="mod">
          <ac:chgData name="Ravian Close" userId="S::ravian.close_mgrhanssen.nl#ext#@swvzlpo.onmicrosoft.com::7f8f3a41-6fa1-47c9-92be-67896d2387b1" providerId="AD" clId="Web-{30D8BC43-5215-E24F-8CDA-4E9258ECB796}" dt="2025-01-14T19:51:17.060" v="127" actId="20577"/>
          <ac:spMkLst>
            <pc:docMk/>
            <pc:sldMk cId="1883462666" sldId="275"/>
            <ac:spMk id="3" creationId="{8FD434FD-CB8C-F7CF-EA4D-7B6931F5F674}"/>
          </ac:spMkLst>
        </pc:spChg>
        <pc:picChg chg="mod">
          <ac:chgData name="Ravian Close" userId="S::ravian.close_mgrhanssen.nl#ext#@swvzlpo.onmicrosoft.com::7f8f3a41-6fa1-47c9-92be-67896d2387b1" providerId="AD" clId="Web-{30D8BC43-5215-E24F-8CDA-4E9258ECB796}" dt="2025-01-14T19:50:08.573" v="123" actId="1076"/>
          <ac:picMkLst>
            <pc:docMk/>
            <pc:sldMk cId="1883462666" sldId="275"/>
            <ac:picMk id="4" creationId="{7BBAB494-47BB-9CA1-5E18-F64CACDCFE48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A1A878-FDE4-454E-ACA8-95AF198902F2}" type="doc">
      <dgm:prSet loTypeId="urn:microsoft.com/office/officeart/2008/layout/LinedList" loCatId="list" qsTypeId="urn:microsoft.com/office/officeart/2005/8/quickstyle/simple2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FC2F8B7D-64F9-409D-AC34-29B9EFCAE656}">
      <dgm:prSet/>
      <dgm:spPr/>
      <dgm:t>
        <a:bodyPr/>
        <a:lstStyle/>
        <a:p>
          <a:r>
            <a:rPr lang="nl-NL"/>
            <a:t>Think </a:t>
          </a:r>
        </a:p>
        <a:p>
          <a:r>
            <a:rPr lang="nl-NL"/>
            <a:t>(schrijf op)</a:t>
          </a:r>
          <a:endParaRPr lang="en-US"/>
        </a:p>
      </dgm:t>
    </dgm:pt>
    <dgm:pt modelId="{64CA7D62-EB04-4DEC-81E4-C161F4AB4B66}" type="parTrans" cxnId="{1B07402B-5B22-4819-BE56-1903C5D3FAEA}">
      <dgm:prSet/>
      <dgm:spPr/>
      <dgm:t>
        <a:bodyPr/>
        <a:lstStyle/>
        <a:p>
          <a:endParaRPr lang="en-US"/>
        </a:p>
      </dgm:t>
    </dgm:pt>
    <dgm:pt modelId="{9CF81E18-4C08-4CF5-9528-85EEA47A79C9}" type="sibTrans" cxnId="{1B07402B-5B22-4819-BE56-1903C5D3FAEA}">
      <dgm:prSet/>
      <dgm:spPr/>
      <dgm:t>
        <a:bodyPr/>
        <a:lstStyle/>
        <a:p>
          <a:endParaRPr lang="en-US"/>
        </a:p>
      </dgm:t>
    </dgm:pt>
    <dgm:pt modelId="{C4B89875-038A-45BB-B364-A1E3A5AEBC57}">
      <dgm:prSet/>
      <dgm:spPr/>
      <dgm:t>
        <a:bodyPr/>
        <a:lstStyle/>
        <a:p>
          <a:r>
            <a:rPr lang="nl-NL"/>
            <a:t>Pare </a:t>
          </a:r>
        </a:p>
        <a:p>
          <a:r>
            <a:rPr lang="nl-NL"/>
            <a:t>(deel en bespreek met je buur)</a:t>
          </a:r>
          <a:endParaRPr lang="en-US"/>
        </a:p>
      </dgm:t>
    </dgm:pt>
    <dgm:pt modelId="{9A1A697C-ED11-4BC4-BDAB-A3D29B8189E4}" type="parTrans" cxnId="{1FA39923-29D8-4556-86E1-92D6FA0B7291}">
      <dgm:prSet/>
      <dgm:spPr/>
      <dgm:t>
        <a:bodyPr/>
        <a:lstStyle/>
        <a:p>
          <a:endParaRPr lang="en-US"/>
        </a:p>
      </dgm:t>
    </dgm:pt>
    <dgm:pt modelId="{4ABBDD64-D1E8-44CD-A02C-775E846CD17B}" type="sibTrans" cxnId="{1FA39923-29D8-4556-86E1-92D6FA0B7291}">
      <dgm:prSet/>
      <dgm:spPr/>
      <dgm:t>
        <a:bodyPr/>
        <a:lstStyle/>
        <a:p>
          <a:endParaRPr lang="en-US"/>
        </a:p>
      </dgm:t>
    </dgm:pt>
    <dgm:pt modelId="{775BF237-E038-4B67-BBAF-CB5A4E4540B6}">
      <dgm:prSet/>
      <dgm:spPr/>
      <dgm:t>
        <a:bodyPr/>
        <a:lstStyle/>
        <a:p>
          <a:r>
            <a:rPr lang="nl-NL"/>
            <a:t>Share: wat zou je willen kunnen? </a:t>
          </a:r>
        </a:p>
        <a:p>
          <a:r>
            <a:rPr lang="nl-NL"/>
            <a:t>(deel en bespreek in viertal)</a:t>
          </a:r>
          <a:endParaRPr lang="en-US"/>
        </a:p>
      </dgm:t>
    </dgm:pt>
    <dgm:pt modelId="{1DBC5A5D-82EB-47C8-BD7C-4165DE42FC8E}" type="parTrans" cxnId="{E954A161-1FF8-4F0A-B139-BDEA9BFDE0DF}">
      <dgm:prSet/>
      <dgm:spPr/>
      <dgm:t>
        <a:bodyPr/>
        <a:lstStyle/>
        <a:p>
          <a:endParaRPr lang="en-US"/>
        </a:p>
      </dgm:t>
    </dgm:pt>
    <dgm:pt modelId="{A820A6D5-F28D-4018-8B0D-CC60B8A219A7}" type="sibTrans" cxnId="{E954A161-1FF8-4F0A-B139-BDEA9BFDE0DF}">
      <dgm:prSet/>
      <dgm:spPr/>
      <dgm:t>
        <a:bodyPr/>
        <a:lstStyle/>
        <a:p>
          <a:endParaRPr lang="en-US"/>
        </a:p>
      </dgm:t>
    </dgm:pt>
    <dgm:pt modelId="{DAC6CA55-4351-437E-9112-81F79D9483EB}" type="pres">
      <dgm:prSet presAssocID="{7CA1A878-FDE4-454E-ACA8-95AF198902F2}" presName="vert0" presStyleCnt="0">
        <dgm:presLayoutVars>
          <dgm:dir/>
          <dgm:animOne val="branch"/>
          <dgm:animLvl val="lvl"/>
        </dgm:presLayoutVars>
      </dgm:prSet>
      <dgm:spPr/>
    </dgm:pt>
    <dgm:pt modelId="{A2B4DEE3-6111-43C4-A0A5-790843803105}" type="pres">
      <dgm:prSet presAssocID="{FC2F8B7D-64F9-409D-AC34-29B9EFCAE656}" presName="thickLine" presStyleLbl="alignNode1" presStyleIdx="0" presStyleCnt="3"/>
      <dgm:spPr/>
    </dgm:pt>
    <dgm:pt modelId="{597EF575-2F65-4C82-8283-867772068C99}" type="pres">
      <dgm:prSet presAssocID="{FC2F8B7D-64F9-409D-AC34-29B9EFCAE656}" presName="horz1" presStyleCnt="0"/>
      <dgm:spPr/>
    </dgm:pt>
    <dgm:pt modelId="{1B55A3DD-CE60-49AC-BF0B-17FD586DEAA1}" type="pres">
      <dgm:prSet presAssocID="{FC2F8B7D-64F9-409D-AC34-29B9EFCAE656}" presName="tx1" presStyleLbl="revTx" presStyleIdx="0" presStyleCnt="3"/>
      <dgm:spPr/>
    </dgm:pt>
    <dgm:pt modelId="{A62B57B7-33D4-48E4-B0A5-5044BE8ACF5E}" type="pres">
      <dgm:prSet presAssocID="{FC2F8B7D-64F9-409D-AC34-29B9EFCAE656}" presName="vert1" presStyleCnt="0"/>
      <dgm:spPr/>
    </dgm:pt>
    <dgm:pt modelId="{B8667278-8577-448C-BFB1-3426E2165DC0}" type="pres">
      <dgm:prSet presAssocID="{C4B89875-038A-45BB-B364-A1E3A5AEBC57}" presName="thickLine" presStyleLbl="alignNode1" presStyleIdx="1" presStyleCnt="3"/>
      <dgm:spPr/>
    </dgm:pt>
    <dgm:pt modelId="{B871DABA-F1AC-431C-A91C-08F7AB3432DB}" type="pres">
      <dgm:prSet presAssocID="{C4B89875-038A-45BB-B364-A1E3A5AEBC57}" presName="horz1" presStyleCnt="0"/>
      <dgm:spPr/>
    </dgm:pt>
    <dgm:pt modelId="{A6E5618D-CC5E-40F9-8936-71DC1E488F6E}" type="pres">
      <dgm:prSet presAssocID="{C4B89875-038A-45BB-B364-A1E3A5AEBC57}" presName="tx1" presStyleLbl="revTx" presStyleIdx="1" presStyleCnt="3"/>
      <dgm:spPr/>
    </dgm:pt>
    <dgm:pt modelId="{0596A43F-DA03-48E2-9476-99FD85F87C93}" type="pres">
      <dgm:prSet presAssocID="{C4B89875-038A-45BB-B364-A1E3A5AEBC57}" presName="vert1" presStyleCnt="0"/>
      <dgm:spPr/>
    </dgm:pt>
    <dgm:pt modelId="{F21187A4-1E13-4B5C-9A6A-6BB9AE312B86}" type="pres">
      <dgm:prSet presAssocID="{775BF237-E038-4B67-BBAF-CB5A4E4540B6}" presName="thickLine" presStyleLbl="alignNode1" presStyleIdx="2" presStyleCnt="3"/>
      <dgm:spPr/>
    </dgm:pt>
    <dgm:pt modelId="{8F89BF7A-A1DC-43B2-BA69-A5E510D4A791}" type="pres">
      <dgm:prSet presAssocID="{775BF237-E038-4B67-BBAF-CB5A4E4540B6}" presName="horz1" presStyleCnt="0"/>
      <dgm:spPr/>
    </dgm:pt>
    <dgm:pt modelId="{93FC48CB-2FA6-4DDF-BF6A-0221B983DC90}" type="pres">
      <dgm:prSet presAssocID="{775BF237-E038-4B67-BBAF-CB5A4E4540B6}" presName="tx1" presStyleLbl="revTx" presStyleIdx="2" presStyleCnt="3"/>
      <dgm:spPr/>
    </dgm:pt>
    <dgm:pt modelId="{C2F8BDCE-7F85-4E0A-A966-B2B0D71A54D7}" type="pres">
      <dgm:prSet presAssocID="{775BF237-E038-4B67-BBAF-CB5A4E4540B6}" presName="vert1" presStyleCnt="0"/>
      <dgm:spPr/>
    </dgm:pt>
  </dgm:ptLst>
  <dgm:cxnLst>
    <dgm:cxn modelId="{3A1CEF1F-7E67-479C-AA8F-0A55E699D022}" type="presOf" srcId="{FC2F8B7D-64F9-409D-AC34-29B9EFCAE656}" destId="{1B55A3DD-CE60-49AC-BF0B-17FD586DEAA1}" srcOrd="0" destOrd="0" presId="urn:microsoft.com/office/officeart/2008/layout/LinedList"/>
    <dgm:cxn modelId="{1FA39923-29D8-4556-86E1-92D6FA0B7291}" srcId="{7CA1A878-FDE4-454E-ACA8-95AF198902F2}" destId="{C4B89875-038A-45BB-B364-A1E3A5AEBC57}" srcOrd="1" destOrd="0" parTransId="{9A1A697C-ED11-4BC4-BDAB-A3D29B8189E4}" sibTransId="{4ABBDD64-D1E8-44CD-A02C-775E846CD17B}"/>
    <dgm:cxn modelId="{1B07402B-5B22-4819-BE56-1903C5D3FAEA}" srcId="{7CA1A878-FDE4-454E-ACA8-95AF198902F2}" destId="{FC2F8B7D-64F9-409D-AC34-29B9EFCAE656}" srcOrd="0" destOrd="0" parTransId="{64CA7D62-EB04-4DEC-81E4-C161F4AB4B66}" sibTransId="{9CF81E18-4C08-4CF5-9528-85EEA47A79C9}"/>
    <dgm:cxn modelId="{596ACE3A-32A6-46F0-A0B1-B63791824C9E}" type="presOf" srcId="{775BF237-E038-4B67-BBAF-CB5A4E4540B6}" destId="{93FC48CB-2FA6-4DDF-BF6A-0221B983DC90}" srcOrd="0" destOrd="0" presId="urn:microsoft.com/office/officeart/2008/layout/LinedList"/>
    <dgm:cxn modelId="{E954A161-1FF8-4F0A-B139-BDEA9BFDE0DF}" srcId="{7CA1A878-FDE4-454E-ACA8-95AF198902F2}" destId="{775BF237-E038-4B67-BBAF-CB5A4E4540B6}" srcOrd="2" destOrd="0" parTransId="{1DBC5A5D-82EB-47C8-BD7C-4165DE42FC8E}" sibTransId="{A820A6D5-F28D-4018-8B0D-CC60B8A219A7}"/>
    <dgm:cxn modelId="{9C4A2BBC-6C2A-4ABA-8E31-960FB06D8FA8}" type="presOf" srcId="{7CA1A878-FDE4-454E-ACA8-95AF198902F2}" destId="{DAC6CA55-4351-437E-9112-81F79D9483EB}" srcOrd="0" destOrd="0" presId="urn:microsoft.com/office/officeart/2008/layout/LinedList"/>
    <dgm:cxn modelId="{2ABDD1C0-8B2A-491F-98D4-E96855B24912}" type="presOf" srcId="{C4B89875-038A-45BB-B364-A1E3A5AEBC57}" destId="{A6E5618D-CC5E-40F9-8936-71DC1E488F6E}" srcOrd="0" destOrd="0" presId="urn:microsoft.com/office/officeart/2008/layout/LinedList"/>
    <dgm:cxn modelId="{29582651-6A0F-4AEA-803B-7F139CED265C}" type="presParOf" srcId="{DAC6CA55-4351-437E-9112-81F79D9483EB}" destId="{A2B4DEE3-6111-43C4-A0A5-790843803105}" srcOrd="0" destOrd="0" presId="urn:microsoft.com/office/officeart/2008/layout/LinedList"/>
    <dgm:cxn modelId="{F044AD22-06ED-4A4D-8BEA-546C6F18F1D2}" type="presParOf" srcId="{DAC6CA55-4351-437E-9112-81F79D9483EB}" destId="{597EF575-2F65-4C82-8283-867772068C99}" srcOrd="1" destOrd="0" presId="urn:microsoft.com/office/officeart/2008/layout/LinedList"/>
    <dgm:cxn modelId="{EF28F677-770F-4134-90B4-362275CB2938}" type="presParOf" srcId="{597EF575-2F65-4C82-8283-867772068C99}" destId="{1B55A3DD-CE60-49AC-BF0B-17FD586DEAA1}" srcOrd="0" destOrd="0" presId="urn:microsoft.com/office/officeart/2008/layout/LinedList"/>
    <dgm:cxn modelId="{7DEB0EE7-2C69-4497-B83B-A1216AA27237}" type="presParOf" srcId="{597EF575-2F65-4C82-8283-867772068C99}" destId="{A62B57B7-33D4-48E4-B0A5-5044BE8ACF5E}" srcOrd="1" destOrd="0" presId="urn:microsoft.com/office/officeart/2008/layout/LinedList"/>
    <dgm:cxn modelId="{F59016EC-766B-4A48-B75D-D91D07090A32}" type="presParOf" srcId="{DAC6CA55-4351-437E-9112-81F79D9483EB}" destId="{B8667278-8577-448C-BFB1-3426E2165DC0}" srcOrd="2" destOrd="0" presId="urn:microsoft.com/office/officeart/2008/layout/LinedList"/>
    <dgm:cxn modelId="{94F92453-5299-44A2-8AE7-070EE162C1EA}" type="presParOf" srcId="{DAC6CA55-4351-437E-9112-81F79D9483EB}" destId="{B871DABA-F1AC-431C-A91C-08F7AB3432DB}" srcOrd="3" destOrd="0" presId="urn:microsoft.com/office/officeart/2008/layout/LinedList"/>
    <dgm:cxn modelId="{E6EA4951-24CB-498A-8374-41C9BF7CE0C0}" type="presParOf" srcId="{B871DABA-F1AC-431C-A91C-08F7AB3432DB}" destId="{A6E5618D-CC5E-40F9-8936-71DC1E488F6E}" srcOrd="0" destOrd="0" presId="urn:microsoft.com/office/officeart/2008/layout/LinedList"/>
    <dgm:cxn modelId="{F50B824F-0B8D-472E-A886-F569E893926D}" type="presParOf" srcId="{B871DABA-F1AC-431C-A91C-08F7AB3432DB}" destId="{0596A43F-DA03-48E2-9476-99FD85F87C93}" srcOrd="1" destOrd="0" presId="urn:microsoft.com/office/officeart/2008/layout/LinedList"/>
    <dgm:cxn modelId="{751B9A86-C5B0-4D9E-8E07-9498C5F4E373}" type="presParOf" srcId="{DAC6CA55-4351-437E-9112-81F79D9483EB}" destId="{F21187A4-1E13-4B5C-9A6A-6BB9AE312B86}" srcOrd="4" destOrd="0" presId="urn:microsoft.com/office/officeart/2008/layout/LinedList"/>
    <dgm:cxn modelId="{3ECA50F6-6CE1-4EB2-A4D9-42B9D7DDA2B3}" type="presParOf" srcId="{DAC6CA55-4351-437E-9112-81F79D9483EB}" destId="{8F89BF7A-A1DC-43B2-BA69-A5E510D4A791}" srcOrd="5" destOrd="0" presId="urn:microsoft.com/office/officeart/2008/layout/LinedList"/>
    <dgm:cxn modelId="{D6F9D755-5D50-40A1-A800-38D9434E782B}" type="presParOf" srcId="{8F89BF7A-A1DC-43B2-BA69-A5E510D4A791}" destId="{93FC48CB-2FA6-4DDF-BF6A-0221B983DC90}" srcOrd="0" destOrd="0" presId="urn:microsoft.com/office/officeart/2008/layout/LinedList"/>
    <dgm:cxn modelId="{3FB60EDE-F442-400F-86C1-F0F1546E1CDC}" type="presParOf" srcId="{8F89BF7A-A1DC-43B2-BA69-A5E510D4A791}" destId="{C2F8BDCE-7F85-4E0A-A966-B2B0D71A54D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B4DEE3-6111-43C4-A0A5-790843803105}">
      <dsp:nvSpPr>
        <dsp:cNvPr id="0" name=""/>
        <dsp:cNvSpPr/>
      </dsp:nvSpPr>
      <dsp:spPr>
        <a:xfrm>
          <a:off x="0" y="1719"/>
          <a:ext cx="575791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B55A3DD-CE60-49AC-BF0B-17FD586DEAA1}">
      <dsp:nvSpPr>
        <dsp:cNvPr id="0" name=""/>
        <dsp:cNvSpPr/>
      </dsp:nvSpPr>
      <dsp:spPr>
        <a:xfrm>
          <a:off x="0" y="1719"/>
          <a:ext cx="5757916" cy="1172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Think 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(schrijf op)</a:t>
          </a:r>
          <a:endParaRPr lang="en-US" sz="2800" kern="1200"/>
        </a:p>
      </dsp:txBody>
      <dsp:txXfrm>
        <a:off x="0" y="1719"/>
        <a:ext cx="5757916" cy="1172754"/>
      </dsp:txXfrm>
    </dsp:sp>
    <dsp:sp modelId="{B8667278-8577-448C-BFB1-3426E2165DC0}">
      <dsp:nvSpPr>
        <dsp:cNvPr id="0" name=""/>
        <dsp:cNvSpPr/>
      </dsp:nvSpPr>
      <dsp:spPr>
        <a:xfrm>
          <a:off x="0" y="1174474"/>
          <a:ext cx="575791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6E5618D-CC5E-40F9-8936-71DC1E488F6E}">
      <dsp:nvSpPr>
        <dsp:cNvPr id="0" name=""/>
        <dsp:cNvSpPr/>
      </dsp:nvSpPr>
      <dsp:spPr>
        <a:xfrm>
          <a:off x="0" y="1174474"/>
          <a:ext cx="5757916" cy="1172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Pare 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(deel en bespreek met je buur)</a:t>
          </a:r>
          <a:endParaRPr lang="en-US" sz="2800" kern="1200"/>
        </a:p>
      </dsp:txBody>
      <dsp:txXfrm>
        <a:off x="0" y="1174474"/>
        <a:ext cx="5757916" cy="1172754"/>
      </dsp:txXfrm>
    </dsp:sp>
    <dsp:sp modelId="{F21187A4-1E13-4B5C-9A6A-6BB9AE312B86}">
      <dsp:nvSpPr>
        <dsp:cNvPr id="0" name=""/>
        <dsp:cNvSpPr/>
      </dsp:nvSpPr>
      <dsp:spPr>
        <a:xfrm>
          <a:off x="0" y="2347229"/>
          <a:ext cx="575791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3FC48CB-2FA6-4DDF-BF6A-0221B983DC90}">
      <dsp:nvSpPr>
        <dsp:cNvPr id="0" name=""/>
        <dsp:cNvSpPr/>
      </dsp:nvSpPr>
      <dsp:spPr>
        <a:xfrm>
          <a:off x="0" y="2347229"/>
          <a:ext cx="5757916" cy="1172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Share: wat zou je willen kunnen? 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(deel en bespreek in viertal)</a:t>
          </a:r>
          <a:endParaRPr lang="en-US" sz="2800" kern="1200"/>
        </a:p>
      </dsp:txBody>
      <dsp:txXfrm>
        <a:off x="0" y="2347229"/>
        <a:ext cx="5757916" cy="1172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8" y="557783"/>
            <a:ext cx="10969752" cy="313080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8" y="3902206"/>
            <a:ext cx="10969752" cy="2240529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860-F335-4252-AA00-24FB67ED2982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93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B1048-0047-48CA-88BA-D69B470942CF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07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557784"/>
            <a:ext cx="2854452" cy="56434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2648" y="557784"/>
            <a:ext cx="7734300" cy="56434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3879-648C-49A9-81A2-0EF5946532D0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876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C802-30E3-4658-9CCA-F873646FEC67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720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57784"/>
            <a:ext cx="10969752" cy="3146400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8" y="3902207"/>
            <a:ext cx="10969752" cy="21874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27A3-19CE-4153-81CE-64EB7AB094B3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04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A100-10F6-477E-8847-29D479EF1C92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97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5788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895096"/>
            <a:ext cx="5387975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842211"/>
            <a:ext cx="5387975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7890" y="1895096"/>
            <a:ext cx="5414510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7890" y="2842211"/>
            <a:ext cx="5414510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128AB-198A-495F-8475-FDB360C9873F}" type="datetime1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31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235E-F8FD-479F-9FC7-18BE84110877}" type="datetime1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6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F09B-68DA-462E-9DB4-4C9ADAB8CBCC}" type="datetime1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020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57200"/>
            <a:ext cx="5483352" cy="57440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9989"/>
            <a:ext cx="4970822" cy="287121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36-FABE-47EB-AA7F-C19A93824617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27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748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457199"/>
            <a:ext cx="5483352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2708"/>
            <a:ext cx="4970822" cy="2546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CE6B-5DE6-4A2D-B72E-5E8969F9F56F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81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2E603F-28B7-4831-BF23-65FBAB13D5FB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784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2106204"/>
            <a:ext cx="10972800" cy="4036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F481A142-DA77-4A5F-AD1F-14E6C18F0F5F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800" kern="1200" cap="all" spc="200" dirty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346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1F646F3F-274D-499B-ABBE-824EB4ABDC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9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naarinclusieveronderwijs.nl/content/beeld/start#:~:text=%22Revolutie%20of%20Evolutie%22&amp;text=Schoolleiders%2C%20leraren%2C%20leerlingen%20en%20ouders,%2C%20knelpunten%2C%20oplossingen%20en%20successen.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9HpLhxMFJR8&amp;t=29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68CA250C-CF5A-4736-9249-D6111F7C5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2274B4-B001-4088-B01D-E6999509E2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DAC97C-B59B-9D42-9B99-7B8734AAAE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8" y="557783"/>
            <a:ext cx="4180159" cy="3130807"/>
          </a:xfrm>
        </p:spPr>
        <p:txBody>
          <a:bodyPr>
            <a:normAutofit/>
          </a:bodyPr>
          <a:lstStyle/>
          <a:p>
            <a:r>
              <a:rPr lang="nl-NL"/>
              <a:t>Het kan wel!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29CBB5-BA11-C326-EEFE-B7F8927B0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8" y="3565167"/>
            <a:ext cx="4471416" cy="224052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15 januari 2025</a:t>
            </a:r>
          </a:p>
          <a:p>
            <a:endParaRPr lang="nl-NL"/>
          </a:p>
          <a:p>
            <a:r>
              <a:rPr lang="nl-NL">
                <a:hlinkClick r:id="rId2"/>
              </a:rPr>
              <a:t>En wat zouden we willen kunnen</a:t>
            </a:r>
            <a:r>
              <a:rPr lang="nl-NL"/>
              <a:t>?</a:t>
            </a:r>
          </a:p>
        </p:txBody>
      </p:sp>
      <p:pic>
        <p:nvPicPr>
          <p:cNvPr id="4" name="Picture 3" descr="Stapel stenen in evenwicht">
            <a:extLst>
              <a:ext uri="{FF2B5EF4-FFF2-40B4-BE49-F238E27FC236}">
                <a16:creationId xmlns:a16="http://schemas.microsoft.com/office/drawing/2014/main" id="{CCC53502-417E-7EF8-DE45-0EAD6EFF49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396" r="18435"/>
          <a:stretch/>
        </p:blipFill>
        <p:spPr>
          <a:xfrm>
            <a:off x="4955602" y="10"/>
            <a:ext cx="7236398" cy="6857990"/>
          </a:xfrm>
          <a:custGeom>
            <a:avLst/>
            <a:gdLst/>
            <a:ahLst/>
            <a:cxnLst/>
            <a:rect l="l" t="t" r="r" b="b"/>
            <a:pathLst>
              <a:path w="7726675" h="6858000">
                <a:moveTo>
                  <a:pt x="2975226" y="5978334"/>
                </a:moveTo>
                <a:cubicBezTo>
                  <a:pt x="3002582" y="5978928"/>
                  <a:pt x="3030286" y="5982273"/>
                  <a:pt x="3058007" y="5988576"/>
                </a:cubicBezTo>
                <a:cubicBezTo>
                  <a:pt x="3279778" y="6038998"/>
                  <a:pt x="3418684" y="6259656"/>
                  <a:pt x="3368261" y="6481427"/>
                </a:cubicBezTo>
                <a:cubicBezTo>
                  <a:pt x="3317839" y="6703198"/>
                  <a:pt x="3097182" y="6842104"/>
                  <a:pt x="2875410" y="6791681"/>
                </a:cubicBezTo>
                <a:cubicBezTo>
                  <a:pt x="2653640" y="6741259"/>
                  <a:pt x="2514734" y="6520601"/>
                  <a:pt x="2565157" y="6298830"/>
                </a:cubicBezTo>
                <a:cubicBezTo>
                  <a:pt x="2609276" y="6104780"/>
                  <a:pt x="2783732" y="5974174"/>
                  <a:pt x="2975226" y="5978334"/>
                </a:cubicBezTo>
                <a:close/>
                <a:moveTo>
                  <a:pt x="542891" y="1298362"/>
                </a:moveTo>
                <a:cubicBezTo>
                  <a:pt x="578216" y="1299129"/>
                  <a:pt x="613991" y="1303448"/>
                  <a:pt x="649789" y="1311587"/>
                </a:cubicBezTo>
                <a:cubicBezTo>
                  <a:pt x="936170" y="1376700"/>
                  <a:pt x="1115545" y="1661643"/>
                  <a:pt x="1050432" y="1948025"/>
                </a:cubicBezTo>
                <a:cubicBezTo>
                  <a:pt x="985319" y="2234407"/>
                  <a:pt x="700376" y="2413781"/>
                  <a:pt x="413995" y="2348669"/>
                </a:cubicBezTo>
                <a:cubicBezTo>
                  <a:pt x="127612" y="2283556"/>
                  <a:pt x="-51762" y="1998612"/>
                  <a:pt x="13351" y="1712231"/>
                </a:cubicBezTo>
                <a:cubicBezTo>
                  <a:pt x="70325" y="1461647"/>
                  <a:pt x="295606" y="1292990"/>
                  <a:pt x="542891" y="1298362"/>
                </a:cubicBezTo>
                <a:close/>
                <a:moveTo>
                  <a:pt x="362049" y="446831"/>
                </a:moveTo>
                <a:cubicBezTo>
                  <a:pt x="382746" y="447281"/>
                  <a:pt x="403706" y="449811"/>
                  <a:pt x="424679" y="454579"/>
                </a:cubicBezTo>
                <a:cubicBezTo>
                  <a:pt x="592463" y="492727"/>
                  <a:pt x="697554" y="659668"/>
                  <a:pt x="659405" y="827452"/>
                </a:cubicBezTo>
                <a:cubicBezTo>
                  <a:pt x="621257" y="995236"/>
                  <a:pt x="454318" y="1100327"/>
                  <a:pt x="286534" y="1062179"/>
                </a:cubicBezTo>
                <a:cubicBezTo>
                  <a:pt x="118749" y="1024031"/>
                  <a:pt x="13658" y="857091"/>
                  <a:pt x="51806" y="689306"/>
                </a:cubicBezTo>
                <a:cubicBezTo>
                  <a:pt x="85186" y="542495"/>
                  <a:pt x="217172" y="443684"/>
                  <a:pt x="362049" y="446831"/>
                </a:cubicBezTo>
                <a:close/>
                <a:moveTo>
                  <a:pt x="688320" y="0"/>
                </a:moveTo>
                <a:lnTo>
                  <a:pt x="5442022" y="0"/>
                </a:lnTo>
                <a:lnTo>
                  <a:pt x="7726675" y="0"/>
                </a:lnTo>
                <a:lnTo>
                  <a:pt x="7726675" y="988372"/>
                </a:lnTo>
                <a:lnTo>
                  <a:pt x="7726675" y="6858000"/>
                </a:lnTo>
                <a:lnTo>
                  <a:pt x="4265234" y="6858000"/>
                </a:lnTo>
                <a:lnTo>
                  <a:pt x="4167452" y="6648946"/>
                </a:lnTo>
                <a:cubicBezTo>
                  <a:pt x="4064668" y="6438534"/>
                  <a:pt x="3951418" y="6237194"/>
                  <a:pt x="3802376" y="6067515"/>
                </a:cubicBezTo>
                <a:cubicBezTo>
                  <a:pt x="3433898" y="5648543"/>
                  <a:pt x="2855445" y="5560200"/>
                  <a:pt x="2314714" y="5492960"/>
                </a:cubicBezTo>
                <a:cubicBezTo>
                  <a:pt x="1689319" y="5415368"/>
                  <a:pt x="1105502" y="5269445"/>
                  <a:pt x="626568" y="4822392"/>
                </a:cubicBezTo>
                <a:cubicBezTo>
                  <a:pt x="42544" y="4277286"/>
                  <a:pt x="59772" y="3691233"/>
                  <a:pt x="462831" y="3184007"/>
                </a:cubicBezTo>
                <a:cubicBezTo>
                  <a:pt x="688845" y="2899538"/>
                  <a:pt x="972083" y="2660548"/>
                  <a:pt x="1228189" y="2399566"/>
                </a:cubicBezTo>
                <a:cubicBezTo>
                  <a:pt x="1460698" y="2161897"/>
                  <a:pt x="1522193" y="1866062"/>
                  <a:pt x="1384674" y="1566341"/>
                </a:cubicBezTo>
                <a:cubicBezTo>
                  <a:pt x="1239184" y="1249484"/>
                  <a:pt x="1095206" y="930335"/>
                  <a:pt x="922279" y="628332"/>
                </a:cubicBezTo>
                <a:cubicBezTo>
                  <a:pt x="805583" y="424593"/>
                  <a:pt x="731712" y="225291"/>
                  <a:pt x="693729" y="3334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4488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8988800-4054-4E60-A352-60CF604AB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1FB661E-0D75-43BF-813D-0FBD5093E9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317625" cy="6840668"/>
          </a:xfrm>
          <a:custGeom>
            <a:avLst/>
            <a:gdLst>
              <a:gd name="connsiteX0" fmla="*/ 4958378 w 6317625"/>
              <a:gd name="connsiteY0" fmla="*/ 6031137 h 6840668"/>
              <a:gd name="connsiteX1" fmla="*/ 5305315 w 6317625"/>
              <a:gd name="connsiteY1" fmla="*/ 6282257 h 6840668"/>
              <a:gd name="connsiteX2" fmla="*/ 5065129 w 6317625"/>
              <a:gd name="connsiteY2" fmla="*/ 6696958 h 6840668"/>
              <a:gd name="connsiteX3" fmla="*/ 4650427 w 6317625"/>
              <a:gd name="connsiteY3" fmla="*/ 6456771 h 6840668"/>
              <a:gd name="connsiteX4" fmla="*/ 4890615 w 6317625"/>
              <a:gd name="connsiteY4" fmla="*/ 6042071 h 6840668"/>
              <a:gd name="connsiteX5" fmla="*/ 4958378 w 6317625"/>
              <a:gd name="connsiteY5" fmla="*/ 6031137 h 6840668"/>
              <a:gd name="connsiteX6" fmla="*/ 892226 w 6317625"/>
              <a:gd name="connsiteY6" fmla="*/ 3293470 h 6840668"/>
              <a:gd name="connsiteX7" fmla="*/ 1475080 w 6317625"/>
              <a:gd name="connsiteY7" fmla="*/ 3715351 h 6840668"/>
              <a:gd name="connsiteX8" fmla="*/ 1071567 w 6317625"/>
              <a:gd name="connsiteY8" fmla="*/ 4412048 h 6840668"/>
              <a:gd name="connsiteX9" fmla="*/ 374869 w 6317625"/>
              <a:gd name="connsiteY9" fmla="*/ 4008535 h 6840668"/>
              <a:gd name="connsiteX10" fmla="*/ 778382 w 6317625"/>
              <a:gd name="connsiteY10" fmla="*/ 3311837 h 6840668"/>
              <a:gd name="connsiteX11" fmla="*/ 892226 w 6317625"/>
              <a:gd name="connsiteY11" fmla="*/ 3293470 h 6840668"/>
              <a:gd name="connsiteX12" fmla="*/ 1515375 w 6317625"/>
              <a:gd name="connsiteY12" fmla="*/ 663501 h 6840668"/>
              <a:gd name="connsiteX13" fmla="*/ 1862311 w 6317625"/>
              <a:gd name="connsiteY13" fmla="*/ 914620 h 6840668"/>
              <a:gd name="connsiteX14" fmla="*/ 1622124 w 6317625"/>
              <a:gd name="connsiteY14" fmla="*/ 1329322 h 6840668"/>
              <a:gd name="connsiteX15" fmla="*/ 1207424 w 6317625"/>
              <a:gd name="connsiteY15" fmla="*/ 1089135 h 6840668"/>
              <a:gd name="connsiteX16" fmla="*/ 1447610 w 6317625"/>
              <a:gd name="connsiteY16" fmla="*/ 674434 h 6840668"/>
              <a:gd name="connsiteX17" fmla="*/ 1515375 w 6317625"/>
              <a:gd name="connsiteY17" fmla="*/ 663501 h 6840668"/>
              <a:gd name="connsiteX18" fmla="*/ 2542954 w 6317625"/>
              <a:gd name="connsiteY18" fmla="*/ 0 h 6840668"/>
              <a:gd name="connsiteX19" fmla="*/ 6317625 w 6317625"/>
              <a:gd name="connsiteY19" fmla="*/ 0 h 6840668"/>
              <a:gd name="connsiteX20" fmla="*/ 6317625 w 6317625"/>
              <a:gd name="connsiteY20" fmla="*/ 6840668 h 6840668"/>
              <a:gd name="connsiteX21" fmla="*/ 6230037 w 6317625"/>
              <a:gd name="connsiteY21" fmla="*/ 6814791 h 6840668"/>
              <a:gd name="connsiteX22" fmla="*/ 5013461 w 6317625"/>
              <a:gd name="connsiteY22" fmla="*/ 5538903 h 6840668"/>
              <a:gd name="connsiteX23" fmla="*/ 3720873 w 6317625"/>
              <a:gd name="connsiteY23" fmla="*/ 6063409 h 6840668"/>
              <a:gd name="connsiteX24" fmla="*/ 2775987 w 6317625"/>
              <a:gd name="connsiteY24" fmla="*/ 5162980 h 6840668"/>
              <a:gd name="connsiteX25" fmla="*/ 2210002 w 6317625"/>
              <a:gd name="connsiteY25" fmla="*/ 5455137 h 6840668"/>
              <a:gd name="connsiteX26" fmla="*/ 1437015 w 6317625"/>
              <a:gd name="connsiteY26" fmla="*/ 6401298 h 6840668"/>
              <a:gd name="connsiteX27" fmla="*/ 75055 w 6317625"/>
              <a:gd name="connsiteY27" fmla="*/ 6031719 h 6840668"/>
              <a:gd name="connsiteX28" fmla="*/ 406869 w 6317625"/>
              <a:gd name="connsiteY28" fmla="*/ 4883188 h 6840668"/>
              <a:gd name="connsiteX29" fmla="*/ 1425737 w 6317625"/>
              <a:gd name="connsiteY29" fmla="*/ 4614510 h 6840668"/>
              <a:gd name="connsiteX30" fmla="*/ 2401798 w 6317625"/>
              <a:gd name="connsiteY30" fmla="*/ 3834988 h 6840668"/>
              <a:gd name="connsiteX31" fmla="*/ 1823833 w 6317625"/>
              <a:gd name="connsiteY31" fmla="*/ 3299773 h 6840668"/>
              <a:gd name="connsiteX32" fmla="*/ 964802 w 6317625"/>
              <a:gd name="connsiteY32" fmla="*/ 2659918 h 6840668"/>
              <a:gd name="connsiteX33" fmla="*/ 1218949 w 6317625"/>
              <a:gd name="connsiteY33" fmla="*/ 1977364 h 6840668"/>
              <a:gd name="connsiteX34" fmla="*/ 2387241 w 6317625"/>
              <a:gd name="connsiteY34" fmla="*/ 1909455 h 6840668"/>
              <a:gd name="connsiteX35" fmla="*/ 2947668 w 6317625"/>
              <a:gd name="connsiteY35" fmla="*/ 1386658 h 6840668"/>
              <a:gd name="connsiteX36" fmla="*/ 2498714 w 6317625"/>
              <a:gd name="connsiteY36" fmla="*/ 259434 h 6840668"/>
              <a:gd name="connsiteX37" fmla="*/ 2511421 w 6317625"/>
              <a:gd name="connsiteY37" fmla="*/ 121590 h 6840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317625" h="6840668">
                <a:moveTo>
                  <a:pt x="4958378" y="6031137"/>
                </a:moveTo>
                <a:cubicBezTo>
                  <a:pt x="5115727" y="6021909"/>
                  <a:pt x="5263149" y="6124019"/>
                  <a:pt x="5305315" y="6282257"/>
                </a:cubicBezTo>
                <a:cubicBezTo>
                  <a:pt x="5353507" y="6463099"/>
                  <a:pt x="5245971" y="6648768"/>
                  <a:pt x="5065129" y="6696958"/>
                </a:cubicBezTo>
                <a:cubicBezTo>
                  <a:pt x="4884289" y="6745149"/>
                  <a:pt x="4698617" y="6637614"/>
                  <a:pt x="4650427" y="6456771"/>
                </a:cubicBezTo>
                <a:cubicBezTo>
                  <a:pt x="4602235" y="6275928"/>
                  <a:pt x="4709771" y="6090262"/>
                  <a:pt x="4890615" y="6042071"/>
                </a:cubicBezTo>
                <a:cubicBezTo>
                  <a:pt x="4913219" y="6036047"/>
                  <a:pt x="4935901" y="6032455"/>
                  <a:pt x="4958378" y="6031137"/>
                </a:cubicBezTo>
                <a:close/>
                <a:moveTo>
                  <a:pt x="892226" y="3293470"/>
                </a:moveTo>
                <a:cubicBezTo>
                  <a:pt x="1156570" y="3277966"/>
                  <a:pt x="1404240" y="3449513"/>
                  <a:pt x="1475080" y="3715351"/>
                </a:cubicBezTo>
                <a:cubicBezTo>
                  <a:pt x="1556041" y="4019167"/>
                  <a:pt x="1375383" y="4331088"/>
                  <a:pt x="1071567" y="4412048"/>
                </a:cubicBezTo>
                <a:cubicBezTo>
                  <a:pt x="767753" y="4493009"/>
                  <a:pt x="455831" y="4312351"/>
                  <a:pt x="374869" y="4008535"/>
                </a:cubicBezTo>
                <a:cubicBezTo>
                  <a:pt x="293908" y="3704721"/>
                  <a:pt x="474567" y="3392798"/>
                  <a:pt x="778382" y="3311837"/>
                </a:cubicBezTo>
                <a:cubicBezTo>
                  <a:pt x="816360" y="3301718"/>
                  <a:pt x="854463" y="3295686"/>
                  <a:pt x="892226" y="3293470"/>
                </a:cubicBezTo>
                <a:close/>
                <a:moveTo>
                  <a:pt x="1515375" y="663501"/>
                </a:moveTo>
                <a:cubicBezTo>
                  <a:pt x="1672721" y="654272"/>
                  <a:pt x="1820145" y="756383"/>
                  <a:pt x="1862311" y="914620"/>
                </a:cubicBezTo>
                <a:cubicBezTo>
                  <a:pt x="1910502" y="1095462"/>
                  <a:pt x="1802968" y="1281132"/>
                  <a:pt x="1622124" y="1329322"/>
                </a:cubicBezTo>
                <a:cubicBezTo>
                  <a:pt x="1441283" y="1377513"/>
                  <a:pt x="1255615" y="1269977"/>
                  <a:pt x="1207424" y="1089135"/>
                </a:cubicBezTo>
                <a:cubicBezTo>
                  <a:pt x="1159233" y="908294"/>
                  <a:pt x="1266769" y="722625"/>
                  <a:pt x="1447610" y="674434"/>
                </a:cubicBezTo>
                <a:cubicBezTo>
                  <a:pt x="1470217" y="668411"/>
                  <a:pt x="1492896" y="664821"/>
                  <a:pt x="1515375" y="663501"/>
                </a:cubicBezTo>
                <a:close/>
                <a:moveTo>
                  <a:pt x="2542954" y="0"/>
                </a:moveTo>
                <a:lnTo>
                  <a:pt x="6317625" y="0"/>
                </a:lnTo>
                <a:lnTo>
                  <a:pt x="6317625" y="6840668"/>
                </a:lnTo>
                <a:lnTo>
                  <a:pt x="6230037" y="6814791"/>
                </a:lnTo>
                <a:cubicBezTo>
                  <a:pt x="5511511" y="6546277"/>
                  <a:pt x="5563886" y="5634137"/>
                  <a:pt x="5013461" y="5538903"/>
                </a:cubicBezTo>
                <a:cubicBezTo>
                  <a:pt x="4504461" y="5450825"/>
                  <a:pt x="4212037" y="6187406"/>
                  <a:pt x="3720873" y="6063409"/>
                </a:cubicBezTo>
                <a:cubicBezTo>
                  <a:pt x="3249852" y="5944482"/>
                  <a:pt x="3223909" y="5195131"/>
                  <a:pt x="2775987" y="5162980"/>
                </a:cubicBezTo>
                <a:cubicBezTo>
                  <a:pt x="2577088" y="5148695"/>
                  <a:pt x="2416139" y="5282749"/>
                  <a:pt x="2210002" y="5455137"/>
                </a:cubicBezTo>
                <a:cubicBezTo>
                  <a:pt x="1759503" y="5831872"/>
                  <a:pt x="1735837" y="6203943"/>
                  <a:pt x="1437015" y="6401298"/>
                </a:cubicBezTo>
                <a:cubicBezTo>
                  <a:pt x="1022137" y="6675287"/>
                  <a:pt x="277340" y="6489917"/>
                  <a:pt x="75055" y="6031719"/>
                </a:cubicBezTo>
                <a:cubicBezTo>
                  <a:pt x="-100071" y="5635034"/>
                  <a:pt x="39649" y="5119308"/>
                  <a:pt x="406869" y="4883188"/>
                </a:cubicBezTo>
                <a:cubicBezTo>
                  <a:pt x="668038" y="4715275"/>
                  <a:pt x="978899" y="4781854"/>
                  <a:pt x="1425737" y="4614510"/>
                </a:cubicBezTo>
                <a:cubicBezTo>
                  <a:pt x="1483018" y="4593066"/>
                  <a:pt x="2421509" y="4233274"/>
                  <a:pt x="2401798" y="3834988"/>
                </a:cubicBezTo>
                <a:cubicBezTo>
                  <a:pt x="2389953" y="3595533"/>
                  <a:pt x="2054344" y="3420191"/>
                  <a:pt x="1823833" y="3299773"/>
                </a:cubicBezTo>
                <a:cubicBezTo>
                  <a:pt x="1207509" y="2977771"/>
                  <a:pt x="1033713" y="2885600"/>
                  <a:pt x="964802" y="2659918"/>
                </a:cubicBezTo>
                <a:cubicBezTo>
                  <a:pt x="895511" y="2432959"/>
                  <a:pt x="1010317" y="2120581"/>
                  <a:pt x="1218949" y="1977364"/>
                </a:cubicBezTo>
                <a:cubicBezTo>
                  <a:pt x="1546835" y="1752277"/>
                  <a:pt x="1872903" y="2105427"/>
                  <a:pt x="2387241" y="1909455"/>
                </a:cubicBezTo>
                <a:cubicBezTo>
                  <a:pt x="2455367" y="1883513"/>
                  <a:pt x="2884207" y="1718365"/>
                  <a:pt x="2947668" y="1386658"/>
                </a:cubicBezTo>
                <a:cubicBezTo>
                  <a:pt x="3028995" y="961696"/>
                  <a:pt x="2497170" y="773992"/>
                  <a:pt x="2498714" y="259434"/>
                </a:cubicBezTo>
                <a:cubicBezTo>
                  <a:pt x="2498850" y="213850"/>
                  <a:pt x="2503216" y="167716"/>
                  <a:pt x="2511421" y="1215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C5962B-2919-40A9-7D43-87877B2DE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3657" y="989"/>
            <a:ext cx="7185570" cy="144977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4800"/>
              <a:t>Daadkracht of dilemma?</a:t>
            </a:r>
          </a:p>
        </p:txBody>
      </p:sp>
      <p:pic>
        <p:nvPicPr>
          <p:cNvPr id="4" name="Afbeelding 3" descr="Afbeelding met tekst, brief, Lettertype, schermopname&#10;&#10;Automatisch gegenereerde beschrijving">
            <a:extLst>
              <a:ext uri="{FF2B5EF4-FFF2-40B4-BE49-F238E27FC236}">
                <a16:creationId xmlns:a16="http://schemas.microsoft.com/office/drawing/2014/main" id="{A8DFFFDA-CF3D-137F-2EDF-A35E3BBCF5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58" y="1578599"/>
            <a:ext cx="4897167" cy="3672875"/>
          </a:xfrm>
          <a:prstGeom prst="rect">
            <a:avLst/>
          </a:prstGeom>
        </p:spPr>
      </p:pic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4BDCC80D-0F8F-1360-DDAB-0D8547444E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3909792"/>
              </p:ext>
            </p:extLst>
          </p:nvPr>
        </p:nvGraphicFramePr>
        <p:xfrm>
          <a:off x="6087243" y="1860765"/>
          <a:ext cx="5757916" cy="3521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Verbindingslijn: gekromd 5">
            <a:extLst>
              <a:ext uri="{FF2B5EF4-FFF2-40B4-BE49-F238E27FC236}">
                <a16:creationId xmlns:a16="http://schemas.microsoft.com/office/drawing/2014/main" id="{9D78149C-E1EA-3636-B332-91A29AF423A2}"/>
              </a:ext>
            </a:extLst>
          </p:cNvPr>
          <p:cNvCxnSpPr>
            <a:cxnSpLocks/>
          </p:cNvCxnSpPr>
          <p:nvPr/>
        </p:nvCxnSpPr>
        <p:spPr>
          <a:xfrm>
            <a:off x="5340799" y="2437129"/>
            <a:ext cx="753677" cy="347286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bindingslijn: gekromd 7">
            <a:extLst>
              <a:ext uri="{FF2B5EF4-FFF2-40B4-BE49-F238E27FC236}">
                <a16:creationId xmlns:a16="http://schemas.microsoft.com/office/drawing/2014/main" id="{647DA9F4-4FFA-0C36-7E99-DD73AB9F2951}"/>
              </a:ext>
            </a:extLst>
          </p:cNvPr>
          <p:cNvCxnSpPr>
            <a:cxnSpLocks/>
          </p:cNvCxnSpPr>
          <p:nvPr/>
        </p:nvCxnSpPr>
        <p:spPr>
          <a:xfrm>
            <a:off x="5324987" y="3626618"/>
            <a:ext cx="753677" cy="347286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988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A59B3C-E633-7238-DFD1-5C5F460E8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042E603F-28B7-4831-BF23-65FBAB13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06E15305-164C-44CD-9E0F-420C2DC1B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65D938D-4DEA-46C4-A62E-9ABD23F871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CCA97-917A-5F7E-043C-F623F18C7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07" y="1717949"/>
            <a:ext cx="4948844" cy="19976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Pauze en netwerken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8E1AD4D5-DA02-B8C2-8604-9F9ABB3C22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4579" r="2604" b="1"/>
          <a:stretch/>
        </p:blipFill>
        <p:spPr>
          <a:xfrm>
            <a:off x="5124084" y="1"/>
            <a:ext cx="7067916" cy="5679191"/>
          </a:xfrm>
          <a:custGeom>
            <a:avLst/>
            <a:gdLst/>
            <a:ahLst/>
            <a:cxnLst/>
            <a:rect l="l" t="t" r="r" b="b"/>
            <a:pathLst>
              <a:path w="7067916" h="5679191">
                <a:moveTo>
                  <a:pt x="5937534" y="5135947"/>
                </a:moveTo>
                <a:cubicBezTo>
                  <a:pt x="5955933" y="5133031"/>
                  <a:pt x="5974326" y="5133563"/>
                  <a:pt x="5991684" y="5137321"/>
                </a:cubicBezTo>
                <a:cubicBezTo>
                  <a:pt x="6026400" y="5144836"/>
                  <a:pt x="6056978" y="5165255"/>
                  <a:pt x="6075187" y="5196795"/>
                </a:cubicBezTo>
                <a:cubicBezTo>
                  <a:pt x="6111607" y="5259875"/>
                  <a:pt x="6084765" y="5343555"/>
                  <a:pt x="6015234" y="5383699"/>
                </a:cubicBezTo>
                <a:cubicBezTo>
                  <a:pt x="5945703" y="5423842"/>
                  <a:pt x="5859813" y="5405248"/>
                  <a:pt x="5823394" y="5342168"/>
                </a:cubicBezTo>
                <a:cubicBezTo>
                  <a:pt x="5786974" y="5279088"/>
                  <a:pt x="5813816" y="5195408"/>
                  <a:pt x="5883347" y="5155264"/>
                </a:cubicBezTo>
                <a:cubicBezTo>
                  <a:pt x="5900730" y="5145228"/>
                  <a:pt x="5919135" y="5138864"/>
                  <a:pt x="5937534" y="5135947"/>
                </a:cubicBezTo>
                <a:close/>
                <a:moveTo>
                  <a:pt x="6569625" y="4727663"/>
                </a:moveTo>
                <a:cubicBezTo>
                  <a:pt x="6650640" y="4737356"/>
                  <a:pt x="6723696" y="4780631"/>
                  <a:pt x="6765110" y="4852362"/>
                </a:cubicBezTo>
                <a:cubicBezTo>
                  <a:pt x="6838735" y="4979883"/>
                  <a:pt x="6784472" y="5149048"/>
                  <a:pt x="6643912" y="5230200"/>
                </a:cubicBezTo>
                <a:cubicBezTo>
                  <a:pt x="6503351" y="5311353"/>
                  <a:pt x="6329720" y="5273763"/>
                  <a:pt x="6256095" y="5146242"/>
                </a:cubicBezTo>
                <a:cubicBezTo>
                  <a:pt x="6182471" y="5018721"/>
                  <a:pt x="6236733" y="4849557"/>
                  <a:pt x="6377294" y="4768404"/>
                </a:cubicBezTo>
                <a:cubicBezTo>
                  <a:pt x="6412434" y="4748116"/>
                  <a:pt x="6449641" y="4735249"/>
                  <a:pt x="6486836" y="4729354"/>
                </a:cubicBezTo>
                <a:cubicBezTo>
                  <a:pt x="6514732" y="4724932"/>
                  <a:pt x="6542621" y="4724432"/>
                  <a:pt x="6569625" y="4727663"/>
                </a:cubicBezTo>
                <a:close/>
                <a:moveTo>
                  <a:pt x="4883726" y="0"/>
                </a:moveTo>
                <a:lnTo>
                  <a:pt x="6067704" y="0"/>
                </a:lnTo>
                <a:lnTo>
                  <a:pt x="7067916" y="0"/>
                </a:lnTo>
                <a:lnTo>
                  <a:pt x="7067916" y="4561693"/>
                </a:lnTo>
                <a:lnTo>
                  <a:pt x="7034742" y="4557937"/>
                </a:lnTo>
                <a:cubicBezTo>
                  <a:pt x="6853258" y="4540713"/>
                  <a:pt x="6670056" y="4534243"/>
                  <a:pt x="6488514" y="4547719"/>
                </a:cubicBezTo>
                <a:cubicBezTo>
                  <a:pt x="6264162" y="4564516"/>
                  <a:pt x="6118747" y="4760666"/>
                  <a:pt x="5978019" y="4937720"/>
                </a:cubicBezTo>
                <a:cubicBezTo>
                  <a:pt x="5627350" y="5379064"/>
                  <a:pt x="5218215" y="5536615"/>
                  <a:pt x="4791586" y="5344798"/>
                </a:cubicBezTo>
                <a:cubicBezTo>
                  <a:pt x="4626126" y="5270408"/>
                  <a:pt x="4484365" y="5121197"/>
                  <a:pt x="4355354" y="4980490"/>
                </a:cubicBezTo>
                <a:cubicBezTo>
                  <a:pt x="4009469" y="4603119"/>
                  <a:pt x="3597504" y="4629399"/>
                  <a:pt x="3215143" y="4876126"/>
                </a:cubicBezTo>
                <a:cubicBezTo>
                  <a:pt x="2943692" y="5051874"/>
                  <a:pt x="2687599" y="5260847"/>
                  <a:pt x="2406113" y="5411544"/>
                </a:cubicBezTo>
                <a:cubicBezTo>
                  <a:pt x="1707773" y="5787063"/>
                  <a:pt x="1022273" y="5789747"/>
                  <a:pt x="421590" y="5276775"/>
                </a:cubicBezTo>
                <a:cubicBezTo>
                  <a:pt x="-56880" y="4867782"/>
                  <a:pt x="-271463" y="3840132"/>
                  <a:pt x="566218" y="3250270"/>
                </a:cubicBezTo>
                <a:cubicBezTo>
                  <a:pt x="760203" y="3113637"/>
                  <a:pt x="943222" y="2957027"/>
                  <a:pt x="1126371" y="2802345"/>
                </a:cubicBezTo>
                <a:cubicBezTo>
                  <a:pt x="1299556" y="2655997"/>
                  <a:pt x="1358675" y="2449385"/>
                  <a:pt x="1302357" y="2225687"/>
                </a:cubicBezTo>
                <a:cubicBezTo>
                  <a:pt x="1240067" y="1979799"/>
                  <a:pt x="1155407" y="1739276"/>
                  <a:pt x="1117638" y="1488008"/>
                </a:cubicBezTo>
                <a:cubicBezTo>
                  <a:pt x="1050261" y="1039959"/>
                  <a:pt x="1226674" y="663622"/>
                  <a:pt x="1730966" y="502696"/>
                </a:cubicBezTo>
                <a:cubicBezTo>
                  <a:pt x="2144524" y="370704"/>
                  <a:pt x="2521883" y="462351"/>
                  <a:pt x="2901105" y="610346"/>
                </a:cubicBezTo>
                <a:cubicBezTo>
                  <a:pt x="3229040" y="738211"/>
                  <a:pt x="3585064" y="864609"/>
                  <a:pt x="3927078" y="715576"/>
                </a:cubicBezTo>
                <a:cubicBezTo>
                  <a:pt x="4203888" y="594747"/>
                  <a:pt x="4439765" y="348646"/>
                  <a:pt x="4692158" y="15548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11625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42E603F-28B7-4831-BF23-65FBAB13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3" name="Background Fill">
            <a:extLst>
              <a:ext uri="{FF2B5EF4-FFF2-40B4-BE49-F238E27FC236}">
                <a16:creationId xmlns:a16="http://schemas.microsoft.com/office/drawing/2014/main" id="{68CA250C-CF5A-4736-9249-D6111F7C5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BBB887A-DB02-4431-8FDF-F517505C9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F8C42B-B170-0D24-D380-DEFCD2F94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2406" y="557783"/>
            <a:ext cx="5852698" cy="313080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>
                <a:hlinkClick r:id="rId2"/>
              </a:rPr>
              <a:t>Shakespeare</a:t>
            </a:r>
            <a:endParaRPr lang="en-US" sz="540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EA06356-E06F-235C-8142-E528F554E0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-1" b="814"/>
          <a:stretch/>
        </p:blipFill>
        <p:spPr>
          <a:xfrm>
            <a:off x="20" y="10"/>
            <a:ext cx="5710632" cy="6857990"/>
          </a:xfrm>
          <a:custGeom>
            <a:avLst/>
            <a:gdLst/>
            <a:ahLst/>
            <a:cxnLst/>
            <a:rect l="l" t="t" r="r" b="b"/>
            <a:pathLst>
              <a:path w="5710652" h="6858000">
                <a:moveTo>
                  <a:pt x="4831301" y="0"/>
                </a:moveTo>
                <a:lnTo>
                  <a:pt x="5696109" y="0"/>
                </a:lnTo>
                <a:lnTo>
                  <a:pt x="5706418" y="42969"/>
                </a:lnTo>
                <a:cubicBezTo>
                  <a:pt x="5714414" y="100391"/>
                  <a:pt x="5711283" y="160329"/>
                  <a:pt x="5695333" y="219852"/>
                </a:cubicBezTo>
                <a:cubicBezTo>
                  <a:pt x="5631536" y="457945"/>
                  <a:pt x="5386806" y="599240"/>
                  <a:pt x="5148712" y="535443"/>
                </a:cubicBezTo>
                <a:cubicBezTo>
                  <a:pt x="4940381" y="479621"/>
                  <a:pt x="4806160" y="285271"/>
                  <a:pt x="4818599" y="78052"/>
                </a:cubicBezTo>
                <a:close/>
                <a:moveTo>
                  <a:pt x="0" y="0"/>
                </a:moveTo>
                <a:lnTo>
                  <a:pt x="545808" y="0"/>
                </a:lnTo>
                <a:lnTo>
                  <a:pt x="4212872" y="0"/>
                </a:lnTo>
                <a:lnTo>
                  <a:pt x="4204748" y="184996"/>
                </a:lnTo>
                <a:cubicBezTo>
                  <a:pt x="4203390" y="263520"/>
                  <a:pt x="4204263" y="341910"/>
                  <a:pt x="4207775" y="419995"/>
                </a:cubicBezTo>
                <a:cubicBezTo>
                  <a:pt x="4220964" y="709488"/>
                  <a:pt x="4449625" y="891535"/>
                  <a:pt x="4655737" y="1068099"/>
                </a:cubicBezTo>
                <a:cubicBezTo>
                  <a:pt x="5169527" y="1508061"/>
                  <a:pt x="5344373" y="2032158"/>
                  <a:pt x="5103604" y="2589405"/>
                </a:cubicBezTo>
                <a:cubicBezTo>
                  <a:pt x="5010230" y="2805523"/>
                  <a:pt x="4828675" y="2993264"/>
                  <a:pt x="4657611" y="3164269"/>
                </a:cubicBezTo>
                <a:cubicBezTo>
                  <a:pt x="4198817" y="3622744"/>
                  <a:pt x="4217616" y="4154456"/>
                  <a:pt x="4499219" y="4641255"/>
                </a:cubicBezTo>
                <a:cubicBezTo>
                  <a:pt x="4699839" y="4986832"/>
                  <a:pt x="4940395" y="5311556"/>
                  <a:pt x="5110950" y="5670858"/>
                </a:cubicBezTo>
                <a:cubicBezTo>
                  <a:pt x="5277001" y="6019042"/>
                  <a:pt x="5375520" y="6366409"/>
                  <a:pt x="5396522" y="6707670"/>
                </a:cubicBezTo>
                <a:lnTo>
                  <a:pt x="539889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71651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Rectangle 2065">
            <a:extLst>
              <a:ext uri="{FF2B5EF4-FFF2-40B4-BE49-F238E27FC236}">
                <a16:creationId xmlns:a16="http://schemas.microsoft.com/office/drawing/2014/main" id="{042E603F-28B7-4831-BF23-65FBAB13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8" name="Freeform: Shape 2067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070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2" name="Rectangle 2071">
            <a:extLst>
              <a:ext uri="{FF2B5EF4-FFF2-40B4-BE49-F238E27FC236}">
                <a16:creationId xmlns:a16="http://schemas.microsoft.com/office/drawing/2014/main" id="{2AA4752E-02AD-443D-A0BD-959B45C2EF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4" name="Freeform: Shape 2073">
            <a:extLst>
              <a:ext uri="{FF2B5EF4-FFF2-40B4-BE49-F238E27FC236}">
                <a16:creationId xmlns:a16="http://schemas.microsoft.com/office/drawing/2014/main" id="{227F688A-72E1-4C6E-8DA1-E5EFF5A83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9564" y="0"/>
            <a:ext cx="5778237" cy="6858000"/>
          </a:xfrm>
          <a:custGeom>
            <a:avLst/>
            <a:gdLst>
              <a:gd name="connsiteX0" fmla="*/ 962670 w 5778237"/>
              <a:gd name="connsiteY0" fmla="*/ 4174607 h 6858000"/>
              <a:gd name="connsiteX1" fmla="*/ 1474181 w 5778237"/>
              <a:gd name="connsiteY1" fmla="*/ 4686119 h 6858000"/>
              <a:gd name="connsiteX2" fmla="*/ 962670 w 5778237"/>
              <a:gd name="connsiteY2" fmla="*/ 5197630 h 6858000"/>
              <a:gd name="connsiteX3" fmla="*/ 451158 w 5778237"/>
              <a:gd name="connsiteY3" fmla="*/ 4686119 h 6858000"/>
              <a:gd name="connsiteX4" fmla="*/ 962670 w 5778237"/>
              <a:gd name="connsiteY4" fmla="*/ 4174607 h 6858000"/>
              <a:gd name="connsiteX5" fmla="*/ 737090 w 5778237"/>
              <a:gd name="connsiteY5" fmla="*/ 194466 h 6858000"/>
              <a:gd name="connsiteX6" fmla="*/ 1474181 w 5778237"/>
              <a:gd name="connsiteY6" fmla="*/ 931557 h 6858000"/>
              <a:gd name="connsiteX7" fmla="*/ 737090 w 5778237"/>
              <a:gd name="connsiteY7" fmla="*/ 1668648 h 6858000"/>
              <a:gd name="connsiteX8" fmla="*/ 0 w 5778237"/>
              <a:gd name="connsiteY8" fmla="*/ 931557 h 6858000"/>
              <a:gd name="connsiteX9" fmla="*/ 737090 w 5778237"/>
              <a:gd name="connsiteY9" fmla="*/ 194466 h 6858000"/>
              <a:gd name="connsiteX10" fmla="*/ 1374646 w 5778237"/>
              <a:gd name="connsiteY10" fmla="*/ 0 h 6858000"/>
              <a:gd name="connsiteX11" fmla="*/ 4134163 w 5778237"/>
              <a:gd name="connsiteY11" fmla="*/ 0 h 6858000"/>
              <a:gd name="connsiteX12" fmla="*/ 4165561 w 5778237"/>
              <a:gd name="connsiteY12" fmla="*/ 7287 h 6858000"/>
              <a:gd name="connsiteX13" fmla="*/ 4275624 w 5778237"/>
              <a:gd name="connsiteY13" fmla="*/ 9505 h 6858000"/>
              <a:gd name="connsiteX14" fmla="*/ 4329201 w 5778237"/>
              <a:gd name="connsiteY14" fmla="*/ 0 h 6858000"/>
              <a:gd name="connsiteX15" fmla="*/ 5778237 w 5778237"/>
              <a:gd name="connsiteY15" fmla="*/ 0 h 6858000"/>
              <a:gd name="connsiteX16" fmla="*/ 5778237 w 5778237"/>
              <a:gd name="connsiteY16" fmla="*/ 6858000 h 6858000"/>
              <a:gd name="connsiteX17" fmla="*/ 4275784 w 5778237"/>
              <a:gd name="connsiteY17" fmla="*/ 6858000 h 6858000"/>
              <a:gd name="connsiteX18" fmla="*/ 4239021 w 5778237"/>
              <a:gd name="connsiteY18" fmla="*/ 6786833 h 6858000"/>
              <a:gd name="connsiteX19" fmla="*/ 3894102 w 5778237"/>
              <a:gd name="connsiteY19" fmla="*/ 6452886 h 6858000"/>
              <a:gd name="connsiteX20" fmla="*/ 2108475 w 5778237"/>
              <a:gd name="connsiteY20" fmla="*/ 6789034 h 6858000"/>
              <a:gd name="connsiteX21" fmla="*/ 1347913 w 5778237"/>
              <a:gd name="connsiteY21" fmla="*/ 5906062 h 6858000"/>
              <a:gd name="connsiteX22" fmla="*/ 1722239 w 5778237"/>
              <a:gd name="connsiteY22" fmla="*/ 4572446 h 6858000"/>
              <a:gd name="connsiteX23" fmla="*/ 788921 w 5778237"/>
              <a:gd name="connsiteY23" fmla="*/ 3529645 h 6858000"/>
              <a:gd name="connsiteX24" fmla="*/ 858141 w 5778237"/>
              <a:gd name="connsiteY24" fmla="*/ 2401163 h 6858000"/>
              <a:gd name="connsiteX25" fmla="*/ 1610359 w 5778237"/>
              <a:gd name="connsiteY25" fmla="*/ 1532485 h 6858000"/>
              <a:gd name="connsiteX26" fmla="*/ 1374668 w 5778237"/>
              <a:gd name="connsiteY26" fmla="*/ 2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778237" h="6858000">
                <a:moveTo>
                  <a:pt x="962670" y="4174607"/>
                </a:moveTo>
                <a:cubicBezTo>
                  <a:pt x="1245170" y="4174607"/>
                  <a:pt x="1474181" y="4403618"/>
                  <a:pt x="1474181" y="4686119"/>
                </a:cubicBezTo>
                <a:cubicBezTo>
                  <a:pt x="1474181" y="4968619"/>
                  <a:pt x="1245170" y="5197630"/>
                  <a:pt x="962670" y="5197630"/>
                </a:cubicBezTo>
                <a:cubicBezTo>
                  <a:pt x="680169" y="5197630"/>
                  <a:pt x="451158" y="4968619"/>
                  <a:pt x="451158" y="4686119"/>
                </a:cubicBezTo>
                <a:cubicBezTo>
                  <a:pt x="451158" y="4403618"/>
                  <a:pt x="680169" y="4174607"/>
                  <a:pt x="962670" y="4174607"/>
                </a:cubicBezTo>
                <a:close/>
                <a:moveTo>
                  <a:pt x="737090" y="194466"/>
                </a:moveTo>
                <a:cubicBezTo>
                  <a:pt x="1144174" y="194466"/>
                  <a:pt x="1474181" y="524473"/>
                  <a:pt x="1474181" y="931557"/>
                </a:cubicBezTo>
                <a:cubicBezTo>
                  <a:pt x="1474181" y="1338641"/>
                  <a:pt x="1144174" y="1668648"/>
                  <a:pt x="737090" y="1668648"/>
                </a:cubicBezTo>
                <a:cubicBezTo>
                  <a:pt x="330006" y="1668648"/>
                  <a:pt x="0" y="1338641"/>
                  <a:pt x="0" y="931557"/>
                </a:cubicBezTo>
                <a:cubicBezTo>
                  <a:pt x="0" y="524473"/>
                  <a:pt x="330006" y="194466"/>
                  <a:pt x="737090" y="194466"/>
                </a:cubicBezTo>
                <a:close/>
                <a:moveTo>
                  <a:pt x="1374646" y="0"/>
                </a:moveTo>
                <a:lnTo>
                  <a:pt x="4134163" y="0"/>
                </a:lnTo>
                <a:lnTo>
                  <a:pt x="4165561" y="7287"/>
                </a:lnTo>
                <a:cubicBezTo>
                  <a:pt x="4200796" y="11754"/>
                  <a:pt x="4237397" y="12651"/>
                  <a:pt x="4275624" y="9505"/>
                </a:cubicBezTo>
                <a:lnTo>
                  <a:pt x="4329201" y="0"/>
                </a:lnTo>
                <a:lnTo>
                  <a:pt x="5778237" y="0"/>
                </a:lnTo>
                <a:lnTo>
                  <a:pt x="5778237" y="6858000"/>
                </a:lnTo>
                <a:lnTo>
                  <a:pt x="4275784" y="6858000"/>
                </a:lnTo>
                <a:lnTo>
                  <a:pt x="4239021" y="6786833"/>
                </a:lnTo>
                <a:cubicBezTo>
                  <a:pt x="4155316" y="6643599"/>
                  <a:pt x="4041124" y="6520016"/>
                  <a:pt x="3894102" y="6452886"/>
                </a:cubicBezTo>
                <a:cubicBezTo>
                  <a:pt x="3331357" y="6196305"/>
                  <a:pt x="2812263" y="7007790"/>
                  <a:pt x="2108475" y="6789034"/>
                </a:cubicBezTo>
                <a:cubicBezTo>
                  <a:pt x="1726546" y="6669929"/>
                  <a:pt x="1404262" y="6283964"/>
                  <a:pt x="1347913" y="5906062"/>
                </a:cubicBezTo>
                <a:cubicBezTo>
                  <a:pt x="1261896" y="5326512"/>
                  <a:pt x="1845049" y="5069735"/>
                  <a:pt x="1722239" y="4572446"/>
                </a:cubicBezTo>
                <a:cubicBezTo>
                  <a:pt x="1620329" y="4159787"/>
                  <a:pt x="1066410" y="4066000"/>
                  <a:pt x="788921" y="3529645"/>
                </a:cubicBezTo>
                <a:cubicBezTo>
                  <a:pt x="581405" y="3128696"/>
                  <a:pt x="702777" y="2783251"/>
                  <a:pt x="858141" y="2401163"/>
                </a:cubicBezTo>
                <a:cubicBezTo>
                  <a:pt x="1068288" y="1884953"/>
                  <a:pt x="1415323" y="1966409"/>
                  <a:pt x="1610359" y="1532485"/>
                </a:cubicBezTo>
                <a:cubicBezTo>
                  <a:pt x="1860601" y="975968"/>
                  <a:pt x="1455053" y="478169"/>
                  <a:pt x="1374668" y="2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F201EF-5FD7-DFB4-5F3E-4138A2835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695"/>
            <a:ext cx="6117203" cy="33101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err="1"/>
              <a:t>Dienstregeling</a:t>
            </a:r>
            <a:endParaRPr lang="en-US" sz="5400" err="1">
              <a:cs typeface="Posterama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2E2C0F-733D-D4CA-E723-F89E4079C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4265235"/>
            <a:ext cx="6117208" cy="144727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err="1"/>
              <a:t>Kinderen</a:t>
            </a:r>
            <a:r>
              <a:rPr lang="en-US" sz="2800"/>
              <a:t> </a:t>
            </a:r>
            <a:r>
              <a:rPr lang="en-US" sz="2800" err="1"/>
              <a:t>komen</a:t>
            </a:r>
            <a:r>
              <a:rPr lang="en-US" sz="2800"/>
              <a:t> </a:t>
            </a:r>
            <a:r>
              <a:rPr lang="en-US" sz="2800" err="1"/>
              <a:t>vertellen</a:t>
            </a:r>
            <a:r>
              <a:rPr lang="en-US" sz="2800"/>
              <a:t> hoe </a:t>
            </a:r>
            <a:r>
              <a:rPr lang="en-US" sz="2800" err="1"/>
              <a:t>onze</a:t>
            </a:r>
            <a:r>
              <a:rPr lang="en-US" sz="2800"/>
              <a:t> </a:t>
            </a:r>
            <a:r>
              <a:rPr lang="en-US" sz="2800" err="1"/>
              <a:t>dienstregeling</a:t>
            </a:r>
            <a:r>
              <a:rPr lang="en-US" sz="2800"/>
              <a:t> er </a:t>
            </a:r>
            <a:r>
              <a:rPr lang="en-US" sz="2800" err="1"/>
              <a:t>uit</a:t>
            </a:r>
            <a:r>
              <a:rPr lang="en-US" sz="2800"/>
              <a:t> </a:t>
            </a:r>
            <a:r>
              <a:rPr lang="en-US" sz="2800" err="1"/>
              <a:t>ziet</a:t>
            </a:r>
            <a:endParaRPr lang="en-US" sz="2800"/>
          </a:p>
        </p:txBody>
      </p:sp>
      <p:pic>
        <p:nvPicPr>
          <p:cNvPr id="2050" name="Picture 2" descr="Langs de rails">
            <a:extLst>
              <a:ext uri="{FF2B5EF4-FFF2-40B4-BE49-F238E27FC236}">
                <a16:creationId xmlns:a16="http://schemas.microsoft.com/office/drawing/2014/main" id="{44406538-7D16-8D1C-2B09-77CBFFC91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" b="15898"/>
          <a:stretch/>
        </p:blipFill>
        <p:spPr bwMode="auto">
          <a:xfrm>
            <a:off x="8046720" y="2332116"/>
            <a:ext cx="3535680" cy="171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7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BB147-4316-B876-3BC4-A1FC164D1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32" y="207439"/>
            <a:ext cx="11550868" cy="132556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z="4000">
                <a:latin typeface="Posterama"/>
                <a:cs typeface="Posterama"/>
              </a:rPr>
              <a:t>Kan dit vandaag naar het bestuur van het SWV?</a:t>
            </a:r>
            <a:endParaRPr lang="en-US" sz="4000">
              <a:latin typeface="Posterama"/>
              <a:cs typeface="Posterama"/>
            </a:endParaRPr>
          </a:p>
          <a:p>
            <a:endParaRPr lang="en-US">
              <a:cs typeface="Posteram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D26C9-6EF9-032F-B30A-CA1B8D61E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5377"/>
            <a:ext cx="10972800" cy="4877361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err="1">
                <a:ea typeface="+mn-lt"/>
                <a:cs typeface="+mn-lt"/>
              </a:rPr>
              <a:t>Wij</a:t>
            </a:r>
            <a:r>
              <a:rPr lang="en-US">
                <a:ea typeface="+mn-lt"/>
                <a:cs typeface="+mn-lt"/>
              </a:rPr>
              <a:t>, Micah &amp; Zoë, </a:t>
            </a:r>
            <a:r>
              <a:rPr lang="en-US" err="1">
                <a:ea typeface="+mn-lt"/>
                <a:cs typeface="+mn-lt"/>
              </a:rPr>
              <a:t>leerlingen</a:t>
            </a:r>
            <a:r>
              <a:rPr lang="en-US">
                <a:ea typeface="+mn-lt"/>
                <a:cs typeface="+mn-lt"/>
              </a:rPr>
              <a:t> van </a:t>
            </a:r>
            <a:r>
              <a:rPr lang="en-US" i="1" err="1">
                <a:ea typeface="+mn-lt"/>
                <a:cs typeface="+mn-lt"/>
              </a:rPr>
              <a:t>kindcentrum</a:t>
            </a:r>
            <a:r>
              <a:rPr lang="en-US" i="1">
                <a:ea typeface="+mn-lt"/>
                <a:cs typeface="+mn-lt"/>
              </a:rPr>
              <a:t> Samen Wyck</a:t>
            </a:r>
            <a:r>
              <a:rPr lang="en-US">
                <a:ea typeface="+mn-lt"/>
                <a:cs typeface="+mn-lt"/>
              </a:rPr>
              <a:t>, </a:t>
            </a:r>
            <a:r>
              <a:rPr lang="en-US" err="1">
                <a:ea typeface="+mn-lt"/>
                <a:cs typeface="+mn-lt"/>
              </a:rPr>
              <a:t>hebben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belangrijk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nieuws</a:t>
            </a:r>
            <a:r>
              <a:rPr lang="en-US">
                <a:ea typeface="+mn-lt"/>
                <a:cs typeface="+mn-lt"/>
              </a:rPr>
              <a:t>!</a:t>
            </a:r>
            <a:endParaRPr lang="en-US"/>
          </a:p>
          <a:p>
            <a:r>
              <a:rPr lang="en-US" err="1">
                <a:ea typeface="+mn-lt"/>
                <a:cs typeface="+mn-lt"/>
              </a:rPr>
              <a:t>Wij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zijn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blij</a:t>
            </a:r>
            <a:r>
              <a:rPr lang="en-US">
                <a:ea typeface="+mn-lt"/>
                <a:cs typeface="+mn-lt"/>
              </a:rPr>
              <a:t> met ‘Het </a:t>
            </a:r>
            <a:r>
              <a:rPr lang="en-US" err="1">
                <a:ea typeface="+mn-lt"/>
                <a:cs typeface="+mn-lt"/>
              </a:rPr>
              <a:t>kan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wel</a:t>
            </a:r>
            <a:r>
              <a:rPr lang="en-US">
                <a:ea typeface="+mn-lt"/>
                <a:cs typeface="+mn-lt"/>
              </a:rPr>
              <a:t>!’ </a:t>
            </a:r>
            <a:endParaRPr lang="en-US"/>
          </a:p>
          <a:p>
            <a:r>
              <a:rPr lang="en-US" err="1">
                <a:ea typeface="+mn-lt"/>
                <a:cs typeface="+mn-lt"/>
              </a:rPr>
              <a:t>Wij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weten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dat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jullie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ons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goed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onderwijs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willen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geven</a:t>
            </a:r>
            <a:r>
              <a:rPr lang="en-US">
                <a:ea typeface="+mn-lt"/>
                <a:cs typeface="+mn-lt"/>
              </a:rPr>
              <a:t>.</a:t>
            </a:r>
            <a:endParaRPr lang="en-US"/>
          </a:p>
          <a:p>
            <a:r>
              <a:rPr lang="en-US">
                <a:ea typeface="+mn-lt"/>
                <a:cs typeface="+mn-lt"/>
              </a:rPr>
              <a:t>En </a:t>
            </a:r>
            <a:r>
              <a:rPr lang="en-US" err="1">
                <a:ea typeface="+mn-lt"/>
                <a:cs typeface="+mn-lt"/>
              </a:rPr>
              <a:t>ook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dat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dit</a:t>
            </a:r>
            <a:r>
              <a:rPr lang="en-US">
                <a:ea typeface="+mn-lt"/>
                <a:cs typeface="+mn-lt"/>
              </a:rPr>
              <a:t> het </a:t>
            </a:r>
            <a:r>
              <a:rPr lang="en-US" err="1">
                <a:ea typeface="+mn-lt"/>
                <a:cs typeface="+mn-lt"/>
              </a:rPr>
              <a:t>liefst</a:t>
            </a:r>
            <a:r>
              <a:rPr lang="en-US">
                <a:ea typeface="+mn-lt"/>
                <a:cs typeface="+mn-lt"/>
              </a:rPr>
              <a:t> op de school </a:t>
            </a:r>
            <a:r>
              <a:rPr lang="en-US" err="1">
                <a:ea typeface="+mn-lt"/>
                <a:cs typeface="+mn-lt"/>
              </a:rPr>
              <a:t>gebeurt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waar</a:t>
            </a:r>
            <a:r>
              <a:rPr lang="en-US">
                <a:ea typeface="+mn-lt"/>
                <a:cs typeface="+mn-lt"/>
              </a:rPr>
              <a:t> de </a:t>
            </a:r>
            <a:r>
              <a:rPr lang="en-US" err="1">
                <a:ea typeface="+mn-lt"/>
                <a:cs typeface="+mn-lt"/>
              </a:rPr>
              <a:t>kinderen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uit</a:t>
            </a:r>
            <a:r>
              <a:rPr lang="en-US">
                <a:ea typeface="+mn-lt"/>
                <a:cs typeface="+mn-lt"/>
              </a:rPr>
              <a:t> de </a:t>
            </a:r>
            <a:r>
              <a:rPr lang="en-US" err="1">
                <a:ea typeface="+mn-lt"/>
                <a:cs typeface="+mn-lt"/>
              </a:rPr>
              <a:t>straat</a:t>
            </a:r>
            <a:r>
              <a:rPr lang="en-US">
                <a:ea typeface="+mn-lt"/>
                <a:cs typeface="+mn-lt"/>
              </a:rPr>
              <a:t> op </a:t>
            </a:r>
            <a:r>
              <a:rPr lang="en-US" err="1">
                <a:ea typeface="+mn-lt"/>
                <a:cs typeface="+mn-lt"/>
              </a:rPr>
              <a:t>zitten</a:t>
            </a:r>
            <a:r>
              <a:rPr lang="en-US">
                <a:ea typeface="+mn-lt"/>
                <a:cs typeface="+mn-lt"/>
              </a:rPr>
              <a:t>.</a:t>
            </a:r>
            <a:endParaRPr lang="en-US"/>
          </a:p>
          <a:p>
            <a:r>
              <a:rPr lang="en-US">
                <a:ea typeface="+mn-lt"/>
                <a:cs typeface="+mn-lt"/>
              </a:rPr>
              <a:t>Dat </a:t>
            </a:r>
            <a:r>
              <a:rPr lang="en-US" err="1">
                <a:ea typeface="+mn-lt"/>
                <a:cs typeface="+mn-lt"/>
              </a:rPr>
              <a:t>willen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wij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ook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wij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zeggen</a:t>
            </a:r>
            <a:r>
              <a:rPr lang="en-US">
                <a:ea typeface="+mn-lt"/>
                <a:cs typeface="+mn-lt"/>
              </a:rPr>
              <a:t>: Ja, het </a:t>
            </a:r>
            <a:r>
              <a:rPr lang="en-US" err="1">
                <a:ea typeface="+mn-lt"/>
                <a:cs typeface="+mn-lt"/>
              </a:rPr>
              <a:t>kan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wel</a:t>
            </a:r>
            <a:r>
              <a:rPr lang="en-US">
                <a:ea typeface="+mn-lt"/>
                <a:cs typeface="+mn-lt"/>
              </a:rPr>
              <a:t>!</a:t>
            </a:r>
            <a:br>
              <a:rPr lang="en-US">
                <a:ea typeface="+mn-lt"/>
                <a:cs typeface="+mn-lt"/>
              </a:rPr>
            </a:br>
            <a:r>
              <a:rPr lang="en-US" err="1">
                <a:ea typeface="+mn-lt"/>
                <a:cs typeface="+mn-lt"/>
              </a:rPr>
              <a:t>Wij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spreken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namens</a:t>
            </a:r>
            <a:r>
              <a:rPr lang="en-US">
                <a:ea typeface="+mn-lt"/>
                <a:cs typeface="+mn-lt"/>
              </a:rPr>
              <a:t> alle </a:t>
            </a:r>
            <a:r>
              <a:rPr lang="en-US" err="1">
                <a:ea typeface="+mn-lt"/>
                <a:cs typeface="+mn-lt"/>
              </a:rPr>
              <a:t>kinderen</a:t>
            </a:r>
            <a:r>
              <a:rPr lang="en-US">
                <a:ea typeface="+mn-lt"/>
                <a:cs typeface="+mn-lt"/>
              </a:rPr>
              <a:t> in Maastricht </a:t>
            </a:r>
            <a:r>
              <a:rPr lang="en-US" err="1">
                <a:ea typeface="+mn-lt"/>
                <a:cs typeface="+mn-lt"/>
              </a:rPr>
              <a:t>en</a:t>
            </a:r>
            <a:r>
              <a:rPr lang="en-US">
                <a:ea typeface="+mn-lt"/>
                <a:cs typeface="+mn-lt"/>
              </a:rPr>
              <a:t> het </a:t>
            </a:r>
            <a:r>
              <a:rPr lang="en-US" err="1">
                <a:ea typeface="+mn-lt"/>
                <a:cs typeface="+mn-lt"/>
              </a:rPr>
              <a:t>Heuvelland</a:t>
            </a:r>
            <a:r>
              <a:rPr lang="en-US">
                <a:ea typeface="+mn-lt"/>
                <a:cs typeface="+mn-lt"/>
              </a:rPr>
              <a:t>.</a:t>
            </a:r>
            <a:endParaRPr lang="en-US"/>
          </a:p>
          <a:p>
            <a:r>
              <a:rPr lang="en-US">
                <a:ea typeface="+mn-lt"/>
                <a:cs typeface="+mn-lt"/>
              </a:rPr>
              <a:t>Dus van </a:t>
            </a:r>
            <a:r>
              <a:rPr lang="en-US" err="1">
                <a:ea typeface="+mn-lt"/>
                <a:cs typeface="+mn-lt"/>
              </a:rPr>
              <a:t>Mestreech</a:t>
            </a:r>
            <a:r>
              <a:rPr lang="en-US">
                <a:ea typeface="+mn-lt"/>
                <a:cs typeface="+mn-lt"/>
              </a:rPr>
              <a:t> tot Vols!</a:t>
            </a:r>
            <a:endParaRPr lang="en-US"/>
          </a:p>
          <a:p>
            <a:endParaRPr lang="en-US"/>
          </a:p>
          <a:p>
            <a:r>
              <a:rPr lang="en-US" err="1">
                <a:ea typeface="+mn-lt"/>
                <a:cs typeface="+mn-lt"/>
              </a:rPr>
              <a:t>Wij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proclameren</a:t>
            </a:r>
            <a:r>
              <a:rPr lang="en-US">
                <a:ea typeface="+mn-lt"/>
                <a:cs typeface="+mn-lt"/>
              </a:rPr>
              <a:t>:</a:t>
            </a:r>
            <a:endParaRPr lang="en-US"/>
          </a:p>
          <a:p>
            <a:r>
              <a:rPr lang="en-US">
                <a:ea typeface="+mn-lt"/>
                <a:cs typeface="+mn-lt"/>
              </a:rPr>
              <a:t>Ten </a:t>
            </a:r>
            <a:r>
              <a:rPr lang="en-US" err="1">
                <a:ea typeface="+mn-lt"/>
                <a:cs typeface="+mn-lt"/>
              </a:rPr>
              <a:t>eerste</a:t>
            </a:r>
            <a:r>
              <a:rPr lang="en-US">
                <a:ea typeface="+mn-lt"/>
                <a:cs typeface="+mn-lt"/>
              </a:rPr>
              <a:t>: </a:t>
            </a:r>
            <a:endParaRPr lang="en-US"/>
          </a:p>
          <a:p>
            <a:r>
              <a:rPr lang="en-US" err="1">
                <a:ea typeface="+mn-lt"/>
                <a:cs typeface="+mn-lt"/>
              </a:rPr>
              <a:t>Wij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willen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na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groep</a:t>
            </a:r>
            <a:r>
              <a:rPr lang="en-US">
                <a:ea typeface="+mn-lt"/>
                <a:cs typeface="+mn-lt"/>
              </a:rPr>
              <a:t> 1 </a:t>
            </a:r>
            <a:r>
              <a:rPr lang="en-US" err="1">
                <a:ea typeface="+mn-lt"/>
                <a:cs typeface="+mn-lt"/>
              </a:rPr>
              <a:t>en</a:t>
            </a:r>
            <a:r>
              <a:rPr lang="en-US">
                <a:ea typeface="+mn-lt"/>
                <a:cs typeface="+mn-lt"/>
              </a:rPr>
              <a:t> 2 </a:t>
            </a:r>
            <a:r>
              <a:rPr lang="en-US" err="1">
                <a:ea typeface="+mn-lt"/>
                <a:cs typeface="+mn-lt"/>
              </a:rPr>
              <a:t>overgaan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naar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groep</a:t>
            </a:r>
            <a:r>
              <a:rPr lang="en-US">
                <a:ea typeface="+mn-lt"/>
                <a:cs typeface="+mn-lt"/>
              </a:rPr>
              <a:t> 3. Dat </a:t>
            </a:r>
            <a:r>
              <a:rPr lang="en-US" err="1">
                <a:ea typeface="+mn-lt"/>
                <a:cs typeface="+mn-lt"/>
              </a:rPr>
              <a:t>willen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wij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zonder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verlenging</a:t>
            </a:r>
            <a:r>
              <a:rPr lang="en-US">
                <a:ea typeface="+mn-lt"/>
                <a:cs typeface="+mn-lt"/>
              </a:rPr>
              <a:t>!</a:t>
            </a:r>
            <a:endParaRPr lang="en-US"/>
          </a:p>
          <a:p>
            <a:r>
              <a:rPr lang="en-US">
                <a:ea typeface="+mn-lt"/>
                <a:cs typeface="+mn-lt"/>
              </a:rPr>
              <a:t>Sorry </a:t>
            </a:r>
            <a:r>
              <a:rPr lang="en-US" err="1">
                <a:ea typeface="+mn-lt"/>
                <a:cs typeface="+mn-lt"/>
              </a:rPr>
              <a:t>kleuterjuffen</a:t>
            </a:r>
            <a:r>
              <a:rPr lang="en-US">
                <a:ea typeface="+mn-lt"/>
                <a:cs typeface="+mn-lt"/>
              </a:rPr>
              <a:t>, </a:t>
            </a:r>
            <a:r>
              <a:rPr lang="en-US" err="1">
                <a:ea typeface="+mn-lt"/>
                <a:cs typeface="+mn-lt"/>
              </a:rPr>
              <a:t>wij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vinden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jullie</a:t>
            </a:r>
            <a:r>
              <a:rPr lang="en-US">
                <a:ea typeface="+mn-lt"/>
                <a:cs typeface="+mn-lt"/>
              </a:rPr>
              <a:t> heel lief </a:t>
            </a:r>
            <a:r>
              <a:rPr lang="en-US" err="1">
                <a:ea typeface="+mn-lt"/>
                <a:cs typeface="+mn-lt"/>
              </a:rPr>
              <a:t>en</a:t>
            </a:r>
            <a:r>
              <a:rPr lang="en-US">
                <a:ea typeface="+mn-lt"/>
                <a:cs typeface="+mn-lt"/>
              </a:rPr>
              <a:t> we </a:t>
            </a:r>
            <a:r>
              <a:rPr lang="en-US" err="1">
                <a:ea typeface="+mn-lt"/>
                <a:cs typeface="+mn-lt"/>
              </a:rPr>
              <a:t>komen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graag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nog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eens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bij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jullie</a:t>
            </a:r>
            <a:r>
              <a:rPr lang="en-US">
                <a:ea typeface="+mn-lt"/>
                <a:cs typeface="+mn-lt"/>
              </a:rPr>
              <a:t> op </a:t>
            </a:r>
            <a:r>
              <a:rPr lang="en-US" err="1">
                <a:ea typeface="+mn-lt"/>
                <a:cs typeface="+mn-lt"/>
              </a:rPr>
              <a:t>bezoek</a:t>
            </a:r>
            <a:r>
              <a:rPr lang="en-US">
                <a:ea typeface="+mn-lt"/>
                <a:cs typeface="+mn-lt"/>
              </a:rPr>
              <a:t>.</a:t>
            </a:r>
            <a:endParaRPr lang="en-US"/>
          </a:p>
          <a:p>
            <a:endParaRPr lang="en-US"/>
          </a:p>
          <a:p>
            <a:endParaRPr lang="en-US">
              <a:ea typeface="+mn-lt"/>
              <a:cs typeface="+mn-lt"/>
            </a:endParaRPr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EFDE41-6723-D41E-E8DC-347A00DCC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201" y="3146792"/>
            <a:ext cx="25431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68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E4117-A438-BF19-0F4D-CFB5074E0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117" y="-1759"/>
            <a:ext cx="10972800" cy="61357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900">
                <a:ea typeface="+mn-lt"/>
                <a:cs typeface="+mn-lt"/>
              </a:rPr>
              <a:t>Ten </a:t>
            </a:r>
            <a:r>
              <a:rPr lang="en-US" sz="1900" err="1">
                <a:ea typeface="+mn-lt"/>
                <a:cs typeface="+mn-lt"/>
              </a:rPr>
              <a:t>tweede</a:t>
            </a:r>
            <a:r>
              <a:rPr lang="en-US" sz="1900">
                <a:ea typeface="+mn-lt"/>
                <a:cs typeface="+mn-lt"/>
              </a:rPr>
              <a:t>:</a:t>
            </a:r>
            <a:endParaRPr lang="en-US" sz="1900"/>
          </a:p>
          <a:p>
            <a:r>
              <a:rPr lang="en-US" sz="1900" err="1">
                <a:ea typeface="+mn-lt"/>
                <a:cs typeface="+mn-lt"/>
              </a:rPr>
              <a:t>Wij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willen</a:t>
            </a:r>
            <a:r>
              <a:rPr lang="en-US" sz="1900">
                <a:ea typeface="+mn-lt"/>
                <a:cs typeface="+mn-lt"/>
              </a:rPr>
              <a:t> de school </a:t>
            </a:r>
            <a:r>
              <a:rPr lang="en-US" sz="1900" err="1">
                <a:ea typeface="+mn-lt"/>
                <a:cs typeface="+mn-lt"/>
              </a:rPr>
              <a:t>graag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afmaken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waar</a:t>
            </a:r>
            <a:r>
              <a:rPr lang="en-US" sz="1900">
                <a:ea typeface="+mn-lt"/>
                <a:cs typeface="+mn-lt"/>
              </a:rPr>
              <a:t> we </a:t>
            </a:r>
            <a:r>
              <a:rPr lang="en-US" sz="1900" err="1">
                <a:ea typeface="+mn-lt"/>
                <a:cs typeface="+mn-lt"/>
              </a:rPr>
              <a:t>begonnen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zijn</a:t>
            </a:r>
            <a:r>
              <a:rPr lang="en-US" sz="1900">
                <a:ea typeface="+mn-lt"/>
                <a:cs typeface="+mn-lt"/>
              </a:rPr>
              <a:t>.</a:t>
            </a:r>
            <a:endParaRPr lang="en-US" sz="1900"/>
          </a:p>
          <a:p>
            <a:r>
              <a:rPr lang="en-US" sz="1900" err="1">
                <a:ea typeface="+mn-lt"/>
                <a:cs typeface="+mn-lt"/>
              </a:rPr>
              <a:t>Zeker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na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groep</a:t>
            </a:r>
            <a:r>
              <a:rPr lang="en-US" sz="1900">
                <a:ea typeface="+mn-lt"/>
                <a:cs typeface="+mn-lt"/>
              </a:rPr>
              <a:t> 5 </a:t>
            </a:r>
            <a:r>
              <a:rPr lang="en-US" sz="1900" err="1">
                <a:ea typeface="+mn-lt"/>
                <a:cs typeface="+mn-lt"/>
              </a:rPr>
              <a:t>willen</a:t>
            </a:r>
            <a:r>
              <a:rPr lang="en-US" sz="1900">
                <a:ea typeface="+mn-lt"/>
                <a:cs typeface="+mn-lt"/>
              </a:rPr>
              <a:t> we </a:t>
            </a:r>
            <a:r>
              <a:rPr lang="en-US" sz="1900" err="1">
                <a:ea typeface="+mn-lt"/>
                <a:cs typeface="+mn-lt"/>
              </a:rPr>
              <a:t>bij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onze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vriendjes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blijven</a:t>
            </a:r>
            <a:r>
              <a:rPr lang="en-US" sz="1900">
                <a:ea typeface="+mn-lt"/>
                <a:cs typeface="+mn-lt"/>
              </a:rPr>
              <a:t>!</a:t>
            </a:r>
            <a:endParaRPr lang="en-US" sz="1900"/>
          </a:p>
          <a:p>
            <a:br>
              <a:rPr lang="en-US" sz="1900">
                <a:ea typeface="+mn-lt"/>
                <a:cs typeface="+mn-lt"/>
              </a:rPr>
            </a:br>
            <a:r>
              <a:rPr lang="en-US" sz="1900">
                <a:ea typeface="+mn-lt"/>
                <a:cs typeface="+mn-lt"/>
              </a:rPr>
              <a:t>Ten </a:t>
            </a:r>
            <a:r>
              <a:rPr lang="en-US" sz="1900" err="1">
                <a:ea typeface="+mn-lt"/>
                <a:cs typeface="+mn-lt"/>
              </a:rPr>
              <a:t>derde</a:t>
            </a:r>
            <a:r>
              <a:rPr lang="en-US" sz="1900">
                <a:ea typeface="+mn-lt"/>
                <a:cs typeface="+mn-lt"/>
              </a:rPr>
              <a:t>:</a:t>
            </a:r>
            <a:endParaRPr lang="en-US" sz="1900"/>
          </a:p>
          <a:p>
            <a:r>
              <a:rPr lang="en-US" sz="1900" err="1">
                <a:ea typeface="+mn-lt"/>
                <a:cs typeface="+mn-lt"/>
              </a:rPr>
              <a:t>Wij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willen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dat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juffen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meesters</a:t>
            </a:r>
            <a:r>
              <a:rPr lang="en-US" sz="1900">
                <a:ea typeface="+mn-lt"/>
                <a:cs typeface="+mn-lt"/>
              </a:rPr>
              <a:t> op de </a:t>
            </a:r>
            <a:r>
              <a:rPr lang="en-US" sz="1900" err="1">
                <a:ea typeface="+mn-lt"/>
                <a:cs typeface="+mn-lt"/>
              </a:rPr>
              <a:t>basisscholen</a:t>
            </a:r>
            <a:r>
              <a:rPr lang="en-US" sz="1900">
                <a:ea typeface="+mn-lt"/>
                <a:cs typeface="+mn-lt"/>
              </a:rPr>
              <a:t> de </a:t>
            </a:r>
            <a:r>
              <a:rPr lang="en-US" sz="1900" err="1">
                <a:ea typeface="+mn-lt"/>
                <a:cs typeface="+mn-lt"/>
              </a:rPr>
              <a:t>kans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krijgen</a:t>
            </a:r>
            <a:r>
              <a:rPr lang="en-US" sz="1900">
                <a:ea typeface="+mn-lt"/>
                <a:cs typeface="+mn-lt"/>
              </a:rPr>
              <a:t> om </a:t>
            </a:r>
            <a:r>
              <a:rPr lang="en-US" sz="1900" err="1">
                <a:ea typeface="+mn-lt"/>
                <a:cs typeface="+mn-lt"/>
              </a:rPr>
              <a:t>ons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te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leren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kennen</a:t>
            </a:r>
            <a:r>
              <a:rPr lang="en-US" sz="1900">
                <a:ea typeface="+mn-lt"/>
                <a:cs typeface="+mn-lt"/>
              </a:rPr>
              <a:t>.</a:t>
            </a:r>
            <a:endParaRPr lang="en-US" sz="1900"/>
          </a:p>
          <a:p>
            <a:r>
              <a:rPr lang="en-US" sz="1900" err="1">
                <a:ea typeface="+mn-lt"/>
                <a:cs typeface="+mn-lt"/>
              </a:rPr>
              <a:t>Wij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willen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dat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u="sng" err="1">
                <a:ea typeface="+mn-lt"/>
                <a:cs typeface="+mn-lt"/>
              </a:rPr>
              <a:t>iedere</a:t>
            </a:r>
            <a:r>
              <a:rPr lang="en-US" sz="1900" u="sng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basisschool</a:t>
            </a:r>
            <a:r>
              <a:rPr lang="en-US" sz="1900">
                <a:ea typeface="+mn-lt"/>
                <a:cs typeface="+mn-lt"/>
              </a:rPr>
              <a:t> alle </a:t>
            </a:r>
            <a:r>
              <a:rPr lang="en-US" sz="1900" err="1">
                <a:ea typeface="+mn-lt"/>
                <a:cs typeface="+mn-lt"/>
              </a:rPr>
              <a:t>kinderen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uit</a:t>
            </a:r>
            <a:r>
              <a:rPr lang="en-US" sz="1900">
                <a:ea typeface="+mn-lt"/>
                <a:cs typeface="+mn-lt"/>
              </a:rPr>
              <a:t> de </a:t>
            </a:r>
            <a:r>
              <a:rPr lang="en-US" sz="1900" err="1">
                <a:ea typeface="+mn-lt"/>
                <a:cs typeface="+mn-lt"/>
              </a:rPr>
              <a:t>wijk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kent</a:t>
            </a:r>
            <a:r>
              <a:rPr lang="en-US" sz="1900">
                <a:ea typeface="+mn-lt"/>
                <a:cs typeface="+mn-lt"/>
              </a:rPr>
              <a:t>! </a:t>
            </a:r>
            <a:endParaRPr lang="en-US" sz="1900"/>
          </a:p>
          <a:p>
            <a:r>
              <a:rPr lang="en-US" sz="1900" err="1">
                <a:ea typeface="+mn-lt"/>
                <a:cs typeface="+mn-lt"/>
              </a:rPr>
              <a:t>Daarom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willen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wij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dat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een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aanmelding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altijd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bij</a:t>
            </a:r>
            <a:r>
              <a:rPr lang="en-US" sz="1900">
                <a:ea typeface="+mn-lt"/>
                <a:cs typeface="+mn-lt"/>
              </a:rPr>
              <a:t> de </a:t>
            </a:r>
            <a:r>
              <a:rPr lang="en-US" sz="1900" err="1">
                <a:ea typeface="+mn-lt"/>
                <a:cs typeface="+mn-lt"/>
              </a:rPr>
              <a:t>basisschool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plaatsvindt</a:t>
            </a:r>
            <a:r>
              <a:rPr lang="en-US" sz="1900">
                <a:ea typeface="+mn-lt"/>
                <a:cs typeface="+mn-lt"/>
              </a:rPr>
              <a:t>. </a:t>
            </a:r>
            <a:endParaRPr lang="en-US" sz="1900"/>
          </a:p>
          <a:p>
            <a:br>
              <a:rPr lang="en-US" sz="1900">
                <a:ea typeface="+mn-lt"/>
                <a:cs typeface="+mn-lt"/>
              </a:rPr>
            </a:br>
            <a:r>
              <a:rPr lang="en-US" sz="1900">
                <a:ea typeface="+mn-lt"/>
                <a:cs typeface="+mn-lt"/>
              </a:rPr>
              <a:t>Ten </a:t>
            </a:r>
            <a:r>
              <a:rPr lang="en-US" sz="1900" err="1">
                <a:ea typeface="+mn-lt"/>
                <a:cs typeface="+mn-lt"/>
              </a:rPr>
              <a:t>vierde</a:t>
            </a:r>
            <a:r>
              <a:rPr lang="en-US" sz="1900">
                <a:ea typeface="+mn-lt"/>
                <a:cs typeface="+mn-lt"/>
              </a:rPr>
              <a:t>:</a:t>
            </a:r>
            <a:endParaRPr lang="en-US" sz="1900"/>
          </a:p>
          <a:p>
            <a:r>
              <a:rPr lang="en-US" sz="1900" err="1">
                <a:ea typeface="+mn-lt"/>
                <a:cs typeface="+mn-lt"/>
              </a:rPr>
              <a:t>Wij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willen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jullie</a:t>
            </a:r>
            <a:r>
              <a:rPr lang="en-US" sz="1900">
                <a:ea typeface="+mn-lt"/>
                <a:cs typeface="+mn-lt"/>
              </a:rPr>
              <a:t> heel </a:t>
            </a:r>
            <a:r>
              <a:rPr lang="en-US" sz="1900" err="1">
                <a:ea typeface="+mn-lt"/>
                <a:cs typeface="+mn-lt"/>
              </a:rPr>
              <a:t>veel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succes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wensen</a:t>
            </a:r>
            <a:r>
              <a:rPr lang="en-US" sz="1900">
                <a:ea typeface="+mn-lt"/>
                <a:cs typeface="+mn-lt"/>
              </a:rPr>
              <a:t> om </a:t>
            </a:r>
            <a:r>
              <a:rPr lang="en-US" sz="1900" err="1">
                <a:ea typeface="+mn-lt"/>
                <a:cs typeface="+mn-lt"/>
              </a:rPr>
              <a:t>dit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te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regelen</a:t>
            </a:r>
            <a:r>
              <a:rPr lang="en-US" sz="1900">
                <a:ea typeface="+mn-lt"/>
                <a:cs typeface="+mn-lt"/>
              </a:rPr>
              <a:t>!</a:t>
            </a:r>
            <a:endParaRPr lang="en-US" sz="1900"/>
          </a:p>
          <a:p>
            <a:r>
              <a:rPr lang="en-US" sz="1900" err="1">
                <a:ea typeface="+mn-lt"/>
                <a:cs typeface="+mn-lt"/>
              </a:rPr>
              <a:t>Misschien</a:t>
            </a:r>
            <a:r>
              <a:rPr lang="en-US" sz="1900">
                <a:ea typeface="+mn-lt"/>
                <a:cs typeface="+mn-lt"/>
              </a:rPr>
              <a:t> is het </a:t>
            </a:r>
            <a:r>
              <a:rPr lang="en-US" sz="1900" err="1">
                <a:ea typeface="+mn-lt"/>
                <a:cs typeface="+mn-lt"/>
              </a:rPr>
              <a:t>soms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lastig</a:t>
            </a:r>
            <a:r>
              <a:rPr lang="en-US" sz="1900">
                <a:ea typeface="+mn-lt"/>
                <a:cs typeface="+mn-lt"/>
              </a:rPr>
              <a:t> of </a:t>
            </a:r>
            <a:r>
              <a:rPr lang="en-US" sz="1900" err="1">
                <a:ea typeface="+mn-lt"/>
                <a:cs typeface="+mn-lt"/>
              </a:rPr>
              <a:t>kost</a:t>
            </a:r>
            <a:r>
              <a:rPr lang="en-US" sz="1900">
                <a:ea typeface="+mn-lt"/>
                <a:cs typeface="+mn-lt"/>
              </a:rPr>
              <a:t> het </a:t>
            </a:r>
            <a:r>
              <a:rPr lang="en-US" sz="1900" err="1">
                <a:ea typeface="+mn-lt"/>
                <a:cs typeface="+mn-lt"/>
              </a:rPr>
              <a:t>veel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werk</a:t>
            </a:r>
            <a:r>
              <a:rPr lang="en-US" sz="1900">
                <a:ea typeface="+mn-lt"/>
                <a:cs typeface="+mn-lt"/>
              </a:rPr>
              <a:t>,</a:t>
            </a:r>
            <a:endParaRPr lang="en-US" sz="1900"/>
          </a:p>
          <a:p>
            <a:r>
              <a:rPr lang="en-US" sz="1900" err="1">
                <a:ea typeface="+mn-lt"/>
                <a:cs typeface="+mn-lt"/>
              </a:rPr>
              <a:t>vergeet</a:t>
            </a:r>
            <a:r>
              <a:rPr lang="en-US" sz="1900">
                <a:ea typeface="+mn-lt"/>
                <a:cs typeface="+mn-lt"/>
              </a:rPr>
              <a:t> dan nooit </a:t>
            </a:r>
            <a:r>
              <a:rPr lang="en-US" sz="1900" err="1">
                <a:ea typeface="+mn-lt"/>
                <a:cs typeface="+mn-lt"/>
              </a:rPr>
              <a:t>dat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wij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jullie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nodig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hebben</a:t>
            </a:r>
            <a:r>
              <a:rPr lang="en-US" sz="1900">
                <a:ea typeface="+mn-lt"/>
                <a:cs typeface="+mn-lt"/>
              </a:rPr>
              <a:t> om </a:t>
            </a:r>
            <a:r>
              <a:rPr lang="en-US" sz="1900" err="1">
                <a:ea typeface="+mn-lt"/>
                <a:cs typeface="+mn-lt"/>
              </a:rPr>
              <a:t>samen</a:t>
            </a:r>
            <a:r>
              <a:rPr lang="en-US" sz="1900">
                <a:ea typeface="+mn-lt"/>
                <a:cs typeface="+mn-lt"/>
              </a:rPr>
              <a:t> op pad </a:t>
            </a:r>
            <a:r>
              <a:rPr lang="en-US" sz="1900" err="1">
                <a:ea typeface="+mn-lt"/>
                <a:cs typeface="+mn-lt"/>
              </a:rPr>
              <a:t>te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gaan</a:t>
            </a:r>
            <a:r>
              <a:rPr lang="en-US" sz="1900">
                <a:ea typeface="+mn-lt"/>
                <a:cs typeface="+mn-lt"/>
              </a:rPr>
              <a:t>.</a:t>
            </a:r>
            <a:endParaRPr lang="en-US" sz="1900"/>
          </a:p>
          <a:p>
            <a:br>
              <a:rPr lang="en-US" sz="1900">
                <a:ea typeface="+mn-lt"/>
                <a:cs typeface="+mn-lt"/>
              </a:rPr>
            </a:br>
            <a:r>
              <a:rPr lang="en-US" sz="1900">
                <a:ea typeface="+mn-lt"/>
                <a:cs typeface="+mn-lt"/>
              </a:rPr>
              <a:t>Het pad van Maastricht-</a:t>
            </a:r>
            <a:r>
              <a:rPr lang="en-US" sz="1900" err="1">
                <a:ea typeface="+mn-lt"/>
                <a:cs typeface="+mn-lt"/>
              </a:rPr>
              <a:t>Heuvelland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heeft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een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prachtig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landschap</a:t>
            </a:r>
            <a:r>
              <a:rPr lang="en-US" sz="1900">
                <a:ea typeface="+mn-lt"/>
                <a:cs typeface="+mn-lt"/>
              </a:rPr>
              <a:t>. </a:t>
            </a:r>
            <a:endParaRPr lang="en-US" sz="1900"/>
          </a:p>
          <a:p>
            <a:r>
              <a:rPr lang="en-US" sz="1900" err="1">
                <a:ea typeface="+mn-lt"/>
                <a:cs typeface="+mn-lt"/>
              </a:rPr>
              <a:t>Geven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jullie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ons</a:t>
            </a:r>
            <a:r>
              <a:rPr lang="en-US" sz="1900">
                <a:ea typeface="+mn-lt"/>
                <a:cs typeface="+mn-lt"/>
              </a:rPr>
              <a:t> de </a:t>
            </a:r>
            <a:r>
              <a:rPr lang="en-US" sz="1900" err="1">
                <a:ea typeface="+mn-lt"/>
                <a:cs typeface="+mn-lt"/>
              </a:rPr>
              <a:t>kleurtjes</a:t>
            </a:r>
            <a:r>
              <a:rPr lang="en-US" sz="1900">
                <a:ea typeface="+mn-lt"/>
                <a:cs typeface="+mn-lt"/>
              </a:rPr>
              <a:t> om het </a:t>
            </a:r>
            <a:r>
              <a:rPr lang="en-US" sz="1900" err="1">
                <a:ea typeface="+mn-lt"/>
                <a:cs typeface="+mn-lt"/>
              </a:rPr>
              <a:t>landschap</a:t>
            </a:r>
            <a:r>
              <a:rPr lang="en-US" sz="1900">
                <a:ea typeface="+mn-lt"/>
                <a:cs typeface="+mn-lt"/>
              </a:rPr>
              <a:t> in </a:t>
            </a:r>
            <a:r>
              <a:rPr lang="en-US" sz="1900" err="1">
                <a:ea typeface="+mn-lt"/>
                <a:cs typeface="+mn-lt"/>
              </a:rPr>
              <a:t>te</a:t>
            </a:r>
            <a:r>
              <a:rPr lang="en-US" sz="1900">
                <a:ea typeface="+mn-lt"/>
                <a:cs typeface="+mn-lt"/>
              </a:rPr>
              <a:t> </a:t>
            </a:r>
            <a:r>
              <a:rPr lang="en-US" sz="1900" err="1">
                <a:ea typeface="+mn-lt"/>
                <a:cs typeface="+mn-lt"/>
              </a:rPr>
              <a:t>kleuren</a:t>
            </a:r>
            <a:r>
              <a:rPr lang="en-US" sz="1900">
                <a:ea typeface="+mn-lt"/>
                <a:cs typeface="+mn-lt"/>
              </a:rPr>
              <a:t>? </a:t>
            </a:r>
            <a:endParaRPr lang="en-US" sz="190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15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A1D2F-F323-16C1-F1A0-FC88A697D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945" y="-2768"/>
            <a:ext cx="10972800" cy="1325563"/>
          </a:xfrm>
        </p:spPr>
        <p:txBody>
          <a:bodyPr>
            <a:normAutofit/>
          </a:bodyPr>
          <a:lstStyle/>
          <a:p>
            <a:r>
              <a:rPr lang="nl-NL" sz="5400"/>
              <a:t>In actie!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4E91F4-4108-5B2A-C8E1-E2A06ED4C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945" y="1545652"/>
            <a:ext cx="10972800" cy="403653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z="2800"/>
              <a:t>Wat zouden we samen willen kunnen?</a:t>
            </a:r>
          </a:p>
          <a:p>
            <a:pPr marL="342900" indent="-342900">
              <a:buFont typeface="Calibri" panose="020B0504020202020204" pitchFamily="34" charset="0"/>
              <a:buChar char="-"/>
            </a:pPr>
            <a:r>
              <a:rPr lang="nl-NL" sz="2800"/>
              <a:t>Denktijd</a:t>
            </a:r>
          </a:p>
          <a:p>
            <a:pPr marL="342900" indent="-342900">
              <a:buFont typeface="Calibri" panose="020B0504020202020204" pitchFamily="34" charset="0"/>
              <a:buChar char="-"/>
            </a:pPr>
            <a:r>
              <a:rPr lang="nl-NL" sz="2800"/>
              <a:t>Zet je naam en school op één of meerdere actieposters</a:t>
            </a:r>
          </a:p>
          <a:p>
            <a:br>
              <a:rPr lang="nl-NL" sz="2800"/>
            </a:br>
            <a:r>
              <a:rPr lang="nl-NL" sz="2800"/>
              <a:t>Bespreek in je groepje:</a:t>
            </a:r>
          </a:p>
          <a:p>
            <a:pPr marL="285750" indent="-285750">
              <a:buFont typeface="Arial"/>
              <a:buChar char="•"/>
            </a:pPr>
            <a:r>
              <a:rPr lang="nl-NL" sz="2800"/>
              <a:t>Wat zou ik willen kunnen?</a:t>
            </a:r>
            <a:endParaRPr lang="en-US" sz="2800"/>
          </a:p>
          <a:p>
            <a:pPr marL="285750" indent="-285750">
              <a:buFont typeface="Arial"/>
              <a:buChar char="•"/>
            </a:pPr>
            <a:r>
              <a:rPr lang="nl-NL" sz="2800"/>
              <a:t>Wat zouden we als team willen kunnen?</a:t>
            </a:r>
          </a:p>
          <a:p>
            <a:pPr marL="285750" indent="-285750">
              <a:buFont typeface="Arial"/>
              <a:buChar char="•"/>
            </a:pPr>
            <a:r>
              <a:rPr lang="nl-NL" sz="2800"/>
              <a:t>Er zijn 100 stappen te zetten; wat is je eerstvolgende stap?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5235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1B7558-3C94-00E7-A9B7-D7894CC26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79" y="-2768"/>
            <a:ext cx="10972800" cy="1325563"/>
          </a:xfrm>
        </p:spPr>
        <p:txBody>
          <a:bodyPr/>
          <a:lstStyle/>
          <a:p>
            <a:r>
              <a:rPr lang="nl-NL" sz="5400"/>
              <a:t>Afsluiting</a:t>
            </a:r>
            <a:r>
              <a:rPr lang="nl-NL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6F92B7-7D47-0B35-E603-FDB307FDAE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nl-NL" sz="2800">
                <a:ea typeface="+mn-lt"/>
                <a:cs typeface="+mn-lt"/>
              </a:rPr>
              <a:t>Middagprogramma met leerkrachten en onderwijsondersteuners (goede voorbeelden en concrete handvatten)</a:t>
            </a:r>
            <a:endParaRPr lang="en-US" sz="2800"/>
          </a:p>
          <a:p>
            <a:pPr marL="285750" indent="-285750">
              <a:buFont typeface="Arial"/>
              <a:buChar char="•"/>
            </a:pPr>
            <a:r>
              <a:rPr lang="nl-NL" sz="2800">
                <a:ea typeface="+mn-lt"/>
                <a:cs typeface="+mn-lt"/>
              </a:rPr>
              <a:t>Vervolgbijeenkomst op 21 mei. Noteer die datum!</a:t>
            </a:r>
          </a:p>
          <a:p>
            <a:pPr marL="285750" indent="-285750">
              <a:buFont typeface="Arial"/>
              <a:buChar char="•"/>
            </a:pPr>
            <a:r>
              <a:rPr lang="nl-NL" sz="2800"/>
              <a:t>Loterij</a:t>
            </a:r>
          </a:p>
        </p:txBody>
      </p:sp>
    </p:spTree>
    <p:extLst>
      <p:ext uri="{BB962C8B-B14F-4D97-AF65-F5344CB8AC3E}">
        <p14:creationId xmlns:p14="http://schemas.microsoft.com/office/powerpoint/2010/main" val="313702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7C2056-D9AB-D696-F3D6-EDB7BAC4A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19D618-EB6F-FE27-A5E8-E3BCC64AF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8.30- 9.00 uur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Calibri"/>
                <a:ea typeface="Calibri"/>
                <a:cs typeface="Calibri"/>
              </a:rPr>
              <a:t> </a:t>
            </a:r>
            <a:r>
              <a:rPr lang="nl-NL" altLang="nl-NL" b="1">
                <a:latin typeface="Aptos"/>
                <a:cs typeface="Segoe UI"/>
              </a:rPr>
              <a:t>  </a:t>
            </a:r>
            <a:r>
              <a:rPr kumimoji="0" lang="nl-NL" altLang="nl-NL" sz="2000" b="1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Inloop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 </a:t>
            </a:r>
            <a:endParaRPr kumimoji="0" lang="nl-NL" altLang="nl-NL" sz="800" b="0" i="0" u="none" strike="noStrike" cap="none" normalizeH="0" baseline="0">
              <a:ln>
                <a:noFill/>
              </a:ln>
              <a:effectLst/>
              <a:latin typeface="Aptos"/>
              <a:cs typeface="Segoe U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  <a:cs typeface="Segoe UI" panose="020B0502040204020203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nl-NL" altLang="nl-NL">
                <a:latin typeface="Aptos"/>
                <a:cs typeface="Segoe UI"/>
              </a:rPr>
              <a:t>9.00-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 9.15 uur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Calibri"/>
                <a:ea typeface="Calibri"/>
                <a:cs typeface="Calibri"/>
              </a:rPr>
              <a:t> </a:t>
            </a:r>
            <a:r>
              <a:rPr lang="nl-NL" altLang="nl-NL" b="1">
                <a:latin typeface="Aptos"/>
                <a:cs typeface="Segoe UI"/>
              </a:rPr>
              <a:t>  </a:t>
            </a:r>
            <a:r>
              <a:rPr kumimoji="0" lang="nl-NL" altLang="nl-NL" sz="2000" b="1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Welkom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 </a:t>
            </a:r>
            <a:r>
              <a:rPr kumimoji="0" lang="nl-NL" altLang="nl-NL" sz="2000" b="1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en resume</a:t>
            </a:r>
            <a:endParaRPr kumimoji="0" lang="nl-NL" altLang="nl-NL" sz="1400" b="1" i="0" u="none" strike="noStrike" cap="none" normalizeH="0" baseline="0">
              <a:ln>
                <a:noFill/>
              </a:ln>
              <a:effectLst/>
              <a:latin typeface="Aptos"/>
              <a:cs typeface="Segoe UI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9.15- 9.30 uur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Calibri"/>
                <a:ea typeface="Calibri"/>
                <a:cs typeface="Calibri"/>
              </a:rPr>
              <a:t> </a:t>
            </a:r>
            <a:r>
              <a:rPr lang="nl-NL" altLang="nl-NL" b="1">
                <a:latin typeface="Aptos"/>
                <a:cs typeface="Segoe UI"/>
              </a:rPr>
              <a:t>  </a:t>
            </a:r>
            <a:r>
              <a:rPr kumimoji="0" lang="nl-NL" altLang="nl-NL" sz="2000" b="1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Over de streep 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Warming up een eerste dilemmakaart </a:t>
            </a:r>
            <a:endParaRPr kumimoji="0" lang="nl-NL" altLang="nl-NL" sz="1400" b="0" i="0" u="none" strike="noStrike" cap="none" normalizeH="0" baseline="0">
              <a:ln>
                <a:noFill/>
              </a:ln>
              <a:effectLst/>
              <a:latin typeface="Aptos"/>
              <a:cs typeface="Segoe UI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nl-NL" altLang="nl-NL">
                <a:latin typeface="Aptos"/>
                <a:cs typeface="Segoe UI"/>
              </a:rPr>
              <a:t>9.30- 10.30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 uur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Calibri"/>
                <a:ea typeface="Calibri"/>
                <a:cs typeface="Calibri"/>
              </a:rPr>
              <a:t> </a:t>
            </a:r>
            <a:r>
              <a:rPr lang="nl-NL" altLang="nl-NL">
                <a:latin typeface="Calibri"/>
                <a:ea typeface="Calibri"/>
                <a:cs typeface="Calibri"/>
              </a:rPr>
              <a:t>   </a:t>
            </a:r>
            <a:r>
              <a:rPr kumimoji="0" lang="nl-NL" altLang="nl-NL" sz="2000" b="1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In gesprek met daadkracht- en dilemmakaarten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 </a:t>
            </a:r>
            <a:endParaRPr kumimoji="0" lang="nl-NL" altLang="nl-NL" sz="1400" b="0" i="0" u="none" strike="noStrike" cap="none" normalizeH="0" baseline="0">
              <a:ln>
                <a:noFill/>
              </a:ln>
              <a:effectLst/>
              <a:latin typeface="Aptos"/>
              <a:cs typeface="Segoe U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2000" i="1">
              <a:latin typeface="Aptos" panose="020B0004020202020204" pitchFamily="34" charset="0"/>
              <a:cs typeface="Segoe UI" panose="020B0502040204020203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nl-NL" altLang="nl-NL" sz="2000">
                <a:latin typeface="Aptos"/>
                <a:cs typeface="Segoe UI"/>
              </a:rPr>
              <a:t>10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.30- 10.50 uur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Calibri"/>
                <a:ea typeface="Calibri"/>
                <a:cs typeface="Calibri"/>
              </a:rPr>
              <a:t> </a:t>
            </a:r>
            <a:r>
              <a:rPr lang="nl-NL" altLang="nl-NL">
                <a:latin typeface="Calibri"/>
                <a:ea typeface="Calibri"/>
                <a:cs typeface="Calibri"/>
              </a:rPr>
              <a:t> </a:t>
            </a:r>
            <a:r>
              <a:rPr kumimoji="0" lang="nl-NL" altLang="nl-NL" sz="2000" b="1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Pauze en netwerken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 </a:t>
            </a:r>
            <a:endParaRPr kumimoji="0" lang="nl-NL" altLang="nl-NL" sz="1400" b="0" i="0" u="none" strike="noStrike" cap="none" normalizeH="0" baseline="0">
              <a:ln>
                <a:noFill/>
              </a:ln>
              <a:effectLst/>
              <a:latin typeface="Aptos"/>
              <a:cs typeface="Segoe U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  <a:cs typeface="Segoe UI" panose="020B0502040204020203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10.50- 11.15 uur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Calibri"/>
                <a:ea typeface="Calibri"/>
                <a:cs typeface="Calibri"/>
              </a:rPr>
              <a:t> </a:t>
            </a:r>
            <a:r>
              <a:rPr lang="nl-NL" altLang="nl-NL">
                <a:latin typeface="Calibri"/>
                <a:ea typeface="Calibri"/>
                <a:cs typeface="Calibri"/>
              </a:rPr>
              <a:t> 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Video: </a:t>
            </a:r>
            <a:r>
              <a:rPr kumimoji="0" lang="nl-NL" altLang="nl-NL" sz="2000" b="1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Het kan wel; met dezelfde rails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 </a:t>
            </a:r>
            <a:endParaRPr kumimoji="0" lang="nl-NL" altLang="nl-NL" sz="1400" b="0" i="0" u="none" strike="noStrike" cap="none" normalizeH="0" baseline="0">
              <a:ln>
                <a:noFill/>
              </a:ln>
              <a:effectLst/>
              <a:latin typeface="Aptos"/>
              <a:cs typeface="Segoe UI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11.15- 11.30 uur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Calibri"/>
                <a:ea typeface="Calibri"/>
                <a:cs typeface="Calibri"/>
              </a:rPr>
              <a:t> </a:t>
            </a:r>
            <a:r>
              <a:rPr lang="nl-NL" altLang="nl-NL">
                <a:latin typeface="Calibri"/>
                <a:ea typeface="Calibri"/>
                <a:cs typeface="Calibri"/>
              </a:rPr>
              <a:t> </a:t>
            </a:r>
            <a:r>
              <a:rPr kumimoji="0" lang="nl-NL" altLang="nl-NL" sz="2000" b="1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Afsluiting en vooruitblik</a:t>
            </a:r>
            <a:r>
              <a:rPr kumimoji="0" lang="nl-NL" altLang="nl-NL" sz="2000" b="0" i="0" u="none" strike="noStrike" cap="none" normalizeH="0" baseline="0">
                <a:ln>
                  <a:noFill/>
                </a:ln>
                <a:effectLst/>
                <a:latin typeface="Aptos"/>
                <a:cs typeface="Segoe UI"/>
              </a:rPr>
              <a:t> </a:t>
            </a:r>
            <a:endParaRPr kumimoji="0" lang="nl-NL" altLang="nl-NL" sz="1400" b="0" i="0" u="none" strike="noStrike" cap="none" normalizeH="0" baseline="0">
              <a:ln>
                <a:noFill/>
              </a:ln>
              <a:effectLst/>
              <a:latin typeface="Aptos"/>
              <a:cs typeface="Segoe UI"/>
            </a:endParaRP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9300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C0CD78-52BE-1EAB-C46D-0D9252A86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5400"/>
              <a:t>Terugblik Bert</a:t>
            </a:r>
            <a:r>
              <a:rPr lang="nl-NL"/>
              <a:t> </a:t>
            </a:r>
            <a:r>
              <a:rPr lang="nl-NL" sz="5400" err="1"/>
              <a:t>Wienen</a:t>
            </a:r>
            <a:endParaRPr lang="nl-NL" sz="54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355FC6-2DD7-BD18-F1BA-2539BDD21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4908" y="1363743"/>
            <a:ext cx="2747108" cy="10471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 </a:t>
            </a:r>
          </a:p>
          <a:p>
            <a:r>
              <a:rPr lang="nl-NL"/>
              <a:t>Normaalspoor</a:t>
            </a:r>
          </a:p>
          <a:p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554858-519D-6B33-3024-AEEA8C095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4383" y="2214504"/>
            <a:ext cx="5848350" cy="427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6FDDEB-CADD-8F60-E32C-1E84C9C44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20" y="4121639"/>
            <a:ext cx="4725621" cy="219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396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ADA084-C86B-4F3C-8077-6A8999CC4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7E5836-2E4E-3158-555D-B1E7A72F9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3074" y="552782"/>
            <a:ext cx="5149326" cy="1643663"/>
          </a:xfrm>
        </p:spPr>
        <p:txBody>
          <a:bodyPr>
            <a:normAutofit/>
          </a:bodyPr>
          <a:lstStyle/>
          <a:p>
            <a:r>
              <a:rPr lang="nl-NL" sz="5400"/>
              <a:t>Ambitie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2D4BFB-6CD6-F1EC-684A-40FE16AF1C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325" b="2"/>
          <a:stretch/>
        </p:blipFill>
        <p:spPr>
          <a:xfrm>
            <a:off x="2" y="10"/>
            <a:ext cx="6164130" cy="5529421"/>
          </a:xfrm>
          <a:custGeom>
            <a:avLst/>
            <a:gdLst/>
            <a:ahLst/>
            <a:cxnLst/>
            <a:rect l="l" t="t" r="r" b="b"/>
            <a:pathLst>
              <a:path w="6972657" h="6356349">
                <a:moveTo>
                  <a:pt x="4162425" y="4810724"/>
                </a:moveTo>
                <a:cubicBezTo>
                  <a:pt x="4508954" y="4810724"/>
                  <a:pt x="4789872" y="5103559"/>
                  <a:pt x="4789872" y="5464789"/>
                </a:cubicBezTo>
                <a:cubicBezTo>
                  <a:pt x="4789872" y="5826019"/>
                  <a:pt x="4508954" y="6118855"/>
                  <a:pt x="4162425" y="6118855"/>
                </a:cubicBezTo>
                <a:cubicBezTo>
                  <a:pt x="3815896" y="6118855"/>
                  <a:pt x="3534978" y="5826019"/>
                  <a:pt x="3534978" y="5464789"/>
                </a:cubicBezTo>
                <a:cubicBezTo>
                  <a:pt x="3534978" y="5103559"/>
                  <a:pt x="3815896" y="4810724"/>
                  <a:pt x="4162425" y="4810724"/>
                </a:cubicBezTo>
                <a:close/>
                <a:moveTo>
                  <a:pt x="92101" y="4731176"/>
                </a:moveTo>
                <a:cubicBezTo>
                  <a:pt x="540880" y="4731176"/>
                  <a:pt x="904688" y="5094984"/>
                  <a:pt x="904688" y="5543763"/>
                </a:cubicBezTo>
                <a:cubicBezTo>
                  <a:pt x="904688" y="5964494"/>
                  <a:pt x="584935" y="6310542"/>
                  <a:pt x="175183" y="6352155"/>
                </a:cubicBezTo>
                <a:lnTo>
                  <a:pt x="92121" y="6356349"/>
                </a:lnTo>
                <a:lnTo>
                  <a:pt x="92081" y="6356349"/>
                </a:lnTo>
                <a:lnTo>
                  <a:pt x="9019" y="6352155"/>
                </a:lnTo>
                <a:lnTo>
                  <a:pt x="4079" y="6351401"/>
                </a:lnTo>
                <a:lnTo>
                  <a:pt x="0" y="6352492"/>
                </a:lnTo>
                <a:lnTo>
                  <a:pt x="0" y="4736748"/>
                </a:lnTo>
                <a:lnTo>
                  <a:pt x="9019" y="4735372"/>
                </a:lnTo>
                <a:cubicBezTo>
                  <a:pt x="36336" y="4732597"/>
                  <a:pt x="64052" y="4731176"/>
                  <a:pt x="92101" y="4731176"/>
                </a:cubicBezTo>
                <a:close/>
                <a:moveTo>
                  <a:pt x="6385770" y="2098604"/>
                </a:moveTo>
                <a:cubicBezTo>
                  <a:pt x="6543907" y="2107100"/>
                  <a:pt x="6698935" y="2178483"/>
                  <a:pt x="6813407" y="2310776"/>
                </a:cubicBezTo>
                <a:cubicBezTo>
                  <a:pt x="7042252" y="2575278"/>
                  <a:pt x="7022052" y="2983098"/>
                  <a:pt x="6768322" y="3221698"/>
                </a:cubicBezTo>
                <a:cubicBezTo>
                  <a:pt x="6718815" y="3268040"/>
                  <a:pt x="6662527" y="3305861"/>
                  <a:pt x="6601629" y="3333787"/>
                </a:cubicBezTo>
                <a:cubicBezTo>
                  <a:pt x="6357584" y="3444872"/>
                  <a:pt x="6072796" y="3380857"/>
                  <a:pt x="5894479" y="3174765"/>
                </a:cubicBezTo>
                <a:cubicBezTo>
                  <a:pt x="5665537" y="2910180"/>
                  <a:pt x="5685739" y="2502359"/>
                  <a:pt x="5939476" y="2263752"/>
                </a:cubicBezTo>
                <a:cubicBezTo>
                  <a:pt x="6066385" y="2144498"/>
                  <a:pt x="6227633" y="2090107"/>
                  <a:pt x="6385770" y="2098604"/>
                </a:cubicBezTo>
                <a:close/>
                <a:moveTo>
                  <a:pt x="0" y="0"/>
                </a:moveTo>
                <a:lnTo>
                  <a:pt x="5609109" y="0"/>
                </a:lnTo>
                <a:lnTo>
                  <a:pt x="5710855" y="100163"/>
                </a:lnTo>
                <a:cubicBezTo>
                  <a:pt x="5940043" y="363896"/>
                  <a:pt x="6060564" y="781193"/>
                  <a:pt x="5983550" y="1133306"/>
                </a:cubicBezTo>
                <a:cubicBezTo>
                  <a:pt x="5820740" y="1874471"/>
                  <a:pt x="4868226" y="1916819"/>
                  <a:pt x="4807924" y="2551785"/>
                </a:cubicBezTo>
                <a:cubicBezTo>
                  <a:pt x="4772098" y="2931077"/>
                  <a:pt x="5073952" y="3310271"/>
                  <a:pt x="5323480" y="3486493"/>
                </a:cubicBezTo>
                <a:cubicBezTo>
                  <a:pt x="5798207" y="3822498"/>
                  <a:pt x="6190925" y="3545085"/>
                  <a:pt x="6484693" y="3873055"/>
                </a:cubicBezTo>
                <a:cubicBezTo>
                  <a:pt x="6702769" y="4116667"/>
                  <a:pt x="6749067" y="4564067"/>
                  <a:pt x="6564699" y="4869471"/>
                </a:cubicBezTo>
                <a:cubicBezTo>
                  <a:pt x="6538929" y="4912110"/>
                  <a:pt x="6508772" y="4951720"/>
                  <a:pt x="6474766" y="4987555"/>
                </a:cubicBezTo>
                <a:lnTo>
                  <a:pt x="6475634" y="4987552"/>
                </a:lnTo>
                <a:cubicBezTo>
                  <a:pt x="6246183" y="5229347"/>
                  <a:pt x="5896158" y="5245005"/>
                  <a:pt x="5787911" y="5249784"/>
                </a:cubicBezTo>
                <a:cubicBezTo>
                  <a:pt x="5276208" y="5272608"/>
                  <a:pt x="5181583" y="4739335"/>
                  <a:pt x="4594647" y="4582595"/>
                </a:cubicBezTo>
                <a:cubicBezTo>
                  <a:pt x="4553401" y="4571414"/>
                  <a:pt x="4047262" y="4444111"/>
                  <a:pt x="3576692" y="4689896"/>
                </a:cubicBezTo>
                <a:cubicBezTo>
                  <a:pt x="2903508" y="5041365"/>
                  <a:pt x="3035835" y="5772616"/>
                  <a:pt x="2439534" y="6019748"/>
                </a:cubicBezTo>
                <a:cubicBezTo>
                  <a:pt x="2062607" y="6175963"/>
                  <a:pt x="1545662" y="6076257"/>
                  <a:pt x="1262869" y="5786450"/>
                </a:cubicBezTo>
                <a:cubicBezTo>
                  <a:pt x="864056" y="5377550"/>
                  <a:pt x="1125562" y="4799418"/>
                  <a:pt x="734842" y="4526254"/>
                </a:cubicBezTo>
                <a:cubicBezTo>
                  <a:pt x="506361" y="4366061"/>
                  <a:pt x="192715" y="4446641"/>
                  <a:pt x="19856" y="4511293"/>
                </a:cubicBezTo>
                <a:lnTo>
                  <a:pt x="0" y="4519330"/>
                </a:ln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EE91F9-DBF9-B17D-06FC-BF22CF407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3074" y="2752746"/>
            <a:ext cx="5517188" cy="30908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800"/>
              <a:t>Samenwerken en samenbouwen aan een inclusieve regio.</a:t>
            </a:r>
          </a:p>
          <a:p>
            <a:br>
              <a:rPr lang="nl-NL" sz="2800"/>
            </a:br>
            <a:r>
              <a:rPr lang="nl-NL" sz="2800"/>
              <a:t>De dienstregeling!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3243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380B7A-5B85-4642-8878-2089DEF2C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48D562A-EF99-44C6-AA29-9D3E421772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2299" y="-1"/>
            <a:ext cx="5726653" cy="6858000"/>
          </a:xfrm>
          <a:custGeom>
            <a:avLst/>
            <a:gdLst>
              <a:gd name="connsiteX0" fmla="*/ 615190 w 5726653"/>
              <a:gd name="connsiteY0" fmla="*/ 3536635 h 6858000"/>
              <a:gd name="connsiteX1" fmla="*/ 1124778 w 5726653"/>
              <a:gd name="connsiteY1" fmla="*/ 4046223 h 6858000"/>
              <a:gd name="connsiteX2" fmla="*/ 615190 w 5726653"/>
              <a:gd name="connsiteY2" fmla="*/ 4555811 h 6858000"/>
              <a:gd name="connsiteX3" fmla="*/ 105602 w 5726653"/>
              <a:gd name="connsiteY3" fmla="*/ 4046223 h 6858000"/>
              <a:gd name="connsiteX4" fmla="*/ 615190 w 5726653"/>
              <a:gd name="connsiteY4" fmla="*/ 3536635 h 6858000"/>
              <a:gd name="connsiteX5" fmla="*/ 1497780 w 5726653"/>
              <a:gd name="connsiteY5" fmla="*/ 0 h 6858000"/>
              <a:gd name="connsiteX6" fmla="*/ 5164844 w 5726653"/>
              <a:gd name="connsiteY6" fmla="*/ 0 h 6858000"/>
              <a:gd name="connsiteX7" fmla="*/ 5726653 w 5726653"/>
              <a:gd name="connsiteY7" fmla="*/ 0 h 6858000"/>
              <a:gd name="connsiteX8" fmla="*/ 5726653 w 5726653"/>
              <a:gd name="connsiteY8" fmla="*/ 6858000 h 6858000"/>
              <a:gd name="connsiteX9" fmla="*/ 311757 w 5726653"/>
              <a:gd name="connsiteY9" fmla="*/ 6858000 h 6858000"/>
              <a:gd name="connsiteX10" fmla="*/ 314130 w 5726653"/>
              <a:gd name="connsiteY10" fmla="*/ 6707670 h 6858000"/>
              <a:gd name="connsiteX11" fmla="*/ 599702 w 5726653"/>
              <a:gd name="connsiteY11" fmla="*/ 5670858 h 6858000"/>
              <a:gd name="connsiteX12" fmla="*/ 1211433 w 5726653"/>
              <a:gd name="connsiteY12" fmla="*/ 4641255 h 6858000"/>
              <a:gd name="connsiteX13" fmla="*/ 1053041 w 5726653"/>
              <a:gd name="connsiteY13" fmla="*/ 3164269 h 6858000"/>
              <a:gd name="connsiteX14" fmla="*/ 607048 w 5726653"/>
              <a:gd name="connsiteY14" fmla="*/ 2589405 h 6858000"/>
              <a:gd name="connsiteX15" fmla="*/ 1054915 w 5726653"/>
              <a:gd name="connsiteY15" fmla="*/ 1068099 h 6858000"/>
              <a:gd name="connsiteX16" fmla="*/ 1502877 w 5726653"/>
              <a:gd name="connsiteY16" fmla="*/ 419995 h 6858000"/>
              <a:gd name="connsiteX17" fmla="*/ 1505904 w 5726653"/>
              <a:gd name="connsiteY17" fmla="*/ 184996 h 6858000"/>
              <a:gd name="connsiteX18" fmla="*/ 14543 w 5726653"/>
              <a:gd name="connsiteY18" fmla="*/ 0 h 6858000"/>
              <a:gd name="connsiteX19" fmla="*/ 879351 w 5726653"/>
              <a:gd name="connsiteY19" fmla="*/ 0 h 6858000"/>
              <a:gd name="connsiteX20" fmla="*/ 892053 w 5726653"/>
              <a:gd name="connsiteY20" fmla="*/ 78052 h 6858000"/>
              <a:gd name="connsiteX21" fmla="*/ 561940 w 5726653"/>
              <a:gd name="connsiteY21" fmla="*/ 535443 h 6858000"/>
              <a:gd name="connsiteX22" fmla="*/ 15319 w 5726653"/>
              <a:gd name="connsiteY22" fmla="*/ 219852 h 6858000"/>
              <a:gd name="connsiteX23" fmla="*/ 4234 w 5726653"/>
              <a:gd name="connsiteY23" fmla="*/ 4296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726653" h="6858000">
                <a:moveTo>
                  <a:pt x="615190" y="3536635"/>
                </a:moveTo>
                <a:cubicBezTo>
                  <a:pt x="896628" y="3536635"/>
                  <a:pt x="1124778" y="3764785"/>
                  <a:pt x="1124778" y="4046223"/>
                </a:cubicBezTo>
                <a:cubicBezTo>
                  <a:pt x="1124778" y="4327661"/>
                  <a:pt x="896628" y="4555811"/>
                  <a:pt x="615190" y="4555811"/>
                </a:cubicBezTo>
                <a:cubicBezTo>
                  <a:pt x="333752" y="4555811"/>
                  <a:pt x="105602" y="4327661"/>
                  <a:pt x="105602" y="4046223"/>
                </a:cubicBezTo>
                <a:cubicBezTo>
                  <a:pt x="105602" y="3764785"/>
                  <a:pt x="333752" y="3536635"/>
                  <a:pt x="615190" y="3536635"/>
                </a:cubicBezTo>
                <a:close/>
                <a:moveTo>
                  <a:pt x="1497780" y="0"/>
                </a:moveTo>
                <a:lnTo>
                  <a:pt x="5164844" y="0"/>
                </a:lnTo>
                <a:lnTo>
                  <a:pt x="5726653" y="0"/>
                </a:lnTo>
                <a:lnTo>
                  <a:pt x="5726653" y="6858000"/>
                </a:lnTo>
                <a:lnTo>
                  <a:pt x="311757" y="6858000"/>
                </a:lnTo>
                <a:lnTo>
                  <a:pt x="314130" y="6707670"/>
                </a:lnTo>
                <a:cubicBezTo>
                  <a:pt x="335132" y="6366409"/>
                  <a:pt x="433651" y="6019042"/>
                  <a:pt x="599702" y="5670858"/>
                </a:cubicBezTo>
                <a:cubicBezTo>
                  <a:pt x="770257" y="5311556"/>
                  <a:pt x="1010813" y="4986832"/>
                  <a:pt x="1211433" y="4641255"/>
                </a:cubicBezTo>
                <a:cubicBezTo>
                  <a:pt x="1493036" y="4154456"/>
                  <a:pt x="1511835" y="3622744"/>
                  <a:pt x="1053041" y="3164269"/>
                </a:cubicBezTo>
                <a:cubicBezTo>
                  <a:pt x="881977" y="2993264"/>
                  <a:pt x="700422" y="2805523"/>
                  <a:pt x="607048" y="2589405"/>
                </a:cubicBezTo>
                <a:cubicBezTo>
                  <a:pt x="366279" y="2032158"/>
                  <a:pt x="541125" y="1508061"/>
                  <a:pt x="1054915" y="1068099"/>
                </a:cubicBezTo>
                <a:cubicBezTo>
                  <a:pt x="1261027" y="891535"/>
                  <a:pt x="1489688" y="709488"/>
                  <a:pt x="1502877" y="419995"/>
                </a:cubicBezTo>
                <a:cubicBezTo>
                  <a:pt x="1506389" y="341910"/>
                  <a:pt x="1507262" y="263520"/>
                  <a:pt x="1505904" y="184996"/>
                </a:cubicBezTo>
                <a:close/>
                <a:moveTo>
                  <a:pt x="14543" y="0"/>
                </a:moveTo>
                <a:lnTo>
                  <a:pt x="879351" y="0"/>
                </a:lnTo>
                <a:lnTo>
                  <a:pt x="892053" y="78052"/>
                </a:lnTo>
                <a:cubicBezTo>
                  <a:pt x="904492" y="285271"/>
                  <a:pt x="770271" y="479621"/>
                  <a:pt x="561940" y="535443"/>
                </a:cubicBezTo>
                <a:cubicBezTo>
                  <a:pt x="323846" y="599240"/>
                  <a:pt x="79116" y="457945"/>
                  <a:pt x="15319" y="219852"/>
                </a:cubicBezTo>
                <a:cubicBezTo>
                  <a:pt x="-631" y="160329"/>
                  <a:pt x="-3762" y="100391"/>
                  <a:pt x="4234" y="429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882A30-486D-F919-1D8B-ACF5EE1E5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7386"/>
            <a:ext cx="5369169" cy="1582784"/>
          </a:xfrm>
        </p:spPr>
        <p:txBody>
          <a:bodyPr>
            <a:noAutofit/>
          </a:bodyPr>
          <a:lstStyle/>
          <a:p>
            <a:r>
              <a:rPr lang="nl-NL" sz="5400"/>
              <a:t>(De-) escalatie dilemma's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D434FD-CB8C-F7CF-EA4D-7B6931F5F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198" y="2356598"/>
            <a:ext cx="5915827" cy="379052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nl-NL"/>
          </a:p>
          <a:p>
            <a:endParaRPr lang="nl-NL"/>
          </a:p>
          <a:p>
            <a:r>
              <a:rPr lang="nl-NL" sz="2800"/>
              <a:t>Ga staan als je het eens bent </a:t>
            </a:r>
          </a:p>
          <a:p>
            <a:r>
              <a:rPr lang="nl-NL" sz="2800"/>
              <a:t>met de stelling.</a:t>
            </a:r>
          </a:p>
          <a:p>
            <a:endParaRPr lang="nl-NL" sz="2800"/>
          </a:p>
          <a:p>
            <a:r>
              <a:rPr lang="nl-NL" sz="2800"/>
              <a:t>Wanneer staan we (bijna) allemaal?</a:t>
            </a:r>
          </a:p>
        </p:txBody>
      </p:sp>
      <p:pic>
        <p:nvPicPr>
          <p:cNvPr id="4" name="Afbeelding 3" descr="Afbeelding met tekenfilm, tekening, meubels, Kinderkunst&#10;&#10;Automatisch gegenereerde beschrijving">
            <a:extLst>
              <a:ext uri="{FF2B5EF4-FFF2-40B4-BE49-F238E27FC236}">
                <a16:creationId xmlns:a16="http://schemas.microsoft.com/office/drawing/2014/main" id="{7BBAB494-47BB-9CA1-5E18-F64CACDCF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2453" y="669850"/>
            <a:ext cx="3656083" cy="547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403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ADA084-C86B-4F3C-8077-6A8999CC4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882A30-486D-F919-1D8B-ACF5EE1E5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51" y="1174644"/>
            <a:ext cx="6840616" cy="1819626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</a:pPr>
            <a:r>
              <a:rPr lang="nl-NL" sz="4000"/>
              <a:t>Een kind met een extra ondersteuningsbehoefte is de verantwoordelijkheid van:​</a:t>
            </a:r>
            <a:endParaRPr lang="nl-NL" sz="4000">
              <a:cs typeface="Posterama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D434FD-CB8C-F7CF-EA4D-7B6931F5F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715" y="3425512"/>
            <a:ext cx="5355276" cy="31747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800"/>
              <a:t>De leerkracht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800"/>
              <a:t>De leerkracht en de ib-er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800"/>
              <a:t>De leerkracht en het team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800"/>
              <a:t>De leerkracht en de Stichting</a:t>
            </a:r>
          </a:p>
        </p:txBody>
      </p:sp>
      <p:pic>
        <p:nvPicPr>
          <p:cNvPr id="4" name="Afbeelding 3" descr="Afbeelding met tekenfilm, tekening, meubels, Kinderkunst&#10;&#10;Automatisch gegenereerde beschrijving">
            <a:extLst>
              <a:ext uri="{FF2B5EF4-FFF2-40B4-BE49-F238E27FC236}">
                <a16:creationId xmlns:a16="http://schemas.microsoft.com/office/drawing/2014/main" id="{7BBAB494-47BB-9CA1-5E18-F64CACDCFE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1447"/>
          <a:stretch/>
        </p:blipFill>
        <p:spPr>
          <a:xfrm>
            <a:off x="6364448" y="10"/>
            <a:ext cx="5827552" cy="6857990"/>
          </a:xfrm>
          <a:custGeom>
            <a:avLst/>
            <a:gdLst/>
            <a:ahLst/>
            <a:cxnLst/>
            <a:rect l="l" t="t" r="r" b="b"/>
            <a:pathLst>
              <a:path w="5827552" h="6858000">
                <a:moveTo>
                  <a:pt x="391440" y="4232571"/>
                </a:moveTo>
                <a:cubicBezTo>
                  <a:pt x="581049" y="4232571"/>
                  <a:pt x="734757" y="4386279"/>
                  <a:pt x="734757" y="4575888"/>
                </a:cubicBezTo>
                <a:cubicBezTo>
                  <a:pt x="734757" y="4765497"/>
                  <a:pt x="581049" y="4919205"/>
                  <a:pt x="391440" y="4919205"/>
                </a:cubicBezTo>
                <a:cubicBezTo>
                  <a:pt x="201831" y="4919205"/>
                  <a:pt x="48123" y="4765497"/>
                  <a:pt x="48123" y="4575888"/>
                </a:cubicBezTo>
                <a:cubicBezTo>
                  <a:pt x="48123" y="4386279"/>
                  <a:pt x="201831" y="4232571"/>
                  <a:pt x="391440" y="4232571"/>
                </a:cubicBezTo>
                <a:close/>
                <a:moveTo>
                  <a:pt x="247368" y="1806694"/>
                </a:moveTo>
                <a:cubicBezTo>
                  <a:pt x="383986" y="1806694"/>
                  <a:pt x="494736" y="1917444"/>
                  <a:pt x="494736" y="2054062"/>
                </a:cubicBezTo>
                <a:cubicBezTo>
                  <a:pt x="494736" y="2190680"/>
                  <a:pt x="383986" y="2301430"/>
                  <a:pt x="247368" y="2301430"/>
                </a:cubicBezTo>
                <a:cubicBezTo>
                  <a:pt x="110750" y="2301430"/>
                  <a:pt x="0" y="2190680"/>
                  <a:pt x="0" y="2054062"/>
                </a:cubicBezTo>
                <a:cubicBezTo>
                  <a:pt x="0" y="1917444"/>
                  <a:pt x="110750" y="1806694"/>
                  <a:pt x="247368" y="1806694"/>
                </a:cubicBezTo>
                <a:close/>
                <a:moveTo>
                  <a:pt x="247369" y="1294715"/>
                </a:moveTo>
                <a:cubicBezTo>
                  <a:pt x="326938" y="1294715"/>
                  <a:pt x="391441" y="1359218"/>
                  <a:pt x="391441" y="1438787"/>
                </a:cubicBezTo>
                <a:cubicBezTo>
                  <a:pt x="391441" y="1518356"/>
                  <a:pt x="326938" y="1582859"/>
                  <a:pt x="247369" y="1582859"/>
                </a:cubicBezTo>
                <a:cubicBezTo>
                  <a:pt x="167800" y="1582859"/>
                  <a:pt x="103297" y="1518356"/>
                  <a:pt x="103297" y="1438787"/>
                </a:cubicBezTo>
                <a:cubicBezTo>
                  <a:pt x="103297" y="1359218"/>
                  <a:pt x="167800" y="1294715"/>
                  <a:pt x="247369" y="1294715"/>
                </a:cubicBezTo>
                <a:close/>
                <a:moveTo>
                  <a:pt x="480671" y="0"/>
                </a:moveTo>
                <a:lnTo>
                  <a:pt x="5827552" y="0"/>
                </a:lnTo>
                <a:lnTo>
                  <a:pt x="5827552" y="6858000"/>
                </a:lnTo>
                <a:lnTo>
                  <a:pt x="5825818" y="6858000"/>
                </a:lnTo>
                <a:lnTo>
                  <a:pt x="236731" y="6858000"/>
                </a:lnTo>
                <a:lnTo>
                  <a:pt x="225831" y="6841105"/>
                </a:lnTo>
                <a:cubicBezTo>
                  <a:pt x="35993" y="6490332"/>
                  <a:pt x="58970" y="6027176"/>
                  <a:pt x="314550" y="5720066"/>
                </a:cubicBezTo>
                <a:cubicBezTo>
                  <a:pt x="1530043" y="4259025"/>
                  <a:pt x="615593" y="4079388"/>
                  <a:pt x="503588" y="3464278"/>
                </a:cubicBezTo>
                <a:cubicBezTo>
                  <a:pt x="330606" y="2514465"/>
                  <a:pt x="722867" y="2276432"/>
                  <a:pt x="675681" y="1809180"/>
                </a:cubicBezTo>
                <a:cubicBezTo>
                  <a:pt x="624359" y="1301070"/>
                  <a:pt x="219491" y="1102027"/>
                  <a:pt x="245003" y="646882"/>
                </a:cubicBezTo>
                <a:cubicBezTo>
                  <a:pt x="249830" y="424885"/>
                  <a:pt x="318025" y="228632"/>
                  <a:pt x="431196" y="6414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9529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ADA084-C86B-4F3C-8077-6A8999CC4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882A30-486D-F919-1D8B-ACF5EE1E5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5" y="-147908"/>
            <a:ext cx="5369169" cy="159190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5400"/>
              <a:t>Ieder kind​</a:t>
            </a:r>
            <a:endParaRPr lang="nl-NL" sz="5400">
              <a:cs typeface="Posterama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D434FD-CB8C-F7CF-EA4D-7B6931F5F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5" y="1919030"/>
            <a:ext cx="7045687" cy="364775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800"/>
              <a:t>Is welkom!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800"/>
              <a:t>Binnen ons postcodegebied is welkom!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800"/>
              <a:t>Is welkom, mits we weten hoe we het kind moeten begeleiden.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800"/>
              <a:t>Is welkom, mits we weten hoe we het kind moeten begeleiden en we daar de middelen en het personeel voor hebben.</a:t>
            </a:r>
          </a:p>
        </p:txBody>
      </p:sp>
      <p:pic>
        <p:nvPicPr>
          <p:cNvPr id="4" name="Afbeelding 3" descr="Afbeelding met tekenfilm, tekening, meubels, Kinderkunst&#10;&#10;Automatisch gegenereerde beschrijving">
            <a:extLst>
              <a:ext uri="{FF2B5EF4-FFF2-40B4-BE49-F238E27FC236}">
                <a16:creationId xmlns:a16="http://schemas.microsoft.com/office/drawing/2014/main" id="{7BBAB494-47BB-9CA1-5E18-F64CACDCFE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1447"/>
          <a:stretch/>
        </p:blipFill>
        <p:spPr>
          <a:xfrm>
            <a:off x="6364448" y="10"/>
            <a:ext cx="5827552" cy="6857990"/>
          </a:xfrm>
          <a:custGeom>
            <a:avLst/>
            <a:gdLst/>
            <a:ahLst/>
            <a:cxnLst/>
            <a:rect l="l" t="t" r="r" b="b"/>
            <a:pathLst>
              <a:path w="5827552" h="6858000">
                <a:moveTo>
                  <a:pt x="391440" y="4232571"/>
                </a:moveTo>
                <a:cubicBezTo>
                  <a:pt x="581049" y="4232571"/>
                  <a:pt x="734757" y="4386279"/>
                  <a:pt x="734757" y="4575888"/>
                </a:cubicBezTo>
                <a:cubicBezTo>
                  <a:pt x="734757" y="4765497"/>
                  <a:pt x="581049" y="4919205"/>
                  <a:pt x="391440" y="4919205"/>
                </a:cubicBezTo>
                <a:cubicBezTo>
                  <a:pt x="201831" y="4919205"/>
                  <a:pt x="48123" y="4765497"/>
                  <a:pt x="48123" y="4575888"/>
                </a:cubicBezTo>
                <a:cubicBezTo>
                  <a:pt x="48123" y="4386279"/>
                  <a:pt x="201831" y="4232571"/>
                  <a:pt x="391440" y="4232571"/>
                </a:cubicBezTo>
                <a:close/>
                <a:moveTo>
                  <a:pt x="247368" y="1806694"/>
                </a:moveTo>
                <a:cubicBezTo>
                  <a:pt x="383986" y="1806694"/>
                  <a:pt x="494736" y="1917444"/>
                  <a:pt x="494736" y="2054062"/>
                </a:cubicBezTo>
                <a:cubicBezTo>
                  <a:pt x="494736" y="2190680"/>
                  <a:pt x="383986" y="2301430"/>
                  <a:pt x="247368" y="2301430"/>
                </a:cubicBezTo>
                <a:cubicBezTo>
                  <a:pt x="110750" y="2301430"/>
                  <a:pt x="0" y="2190680"/>
                  <a:pt x="0" y="2054062"/>
                </a:cubicBezTo>
                <a:cubicBezTo>
                  <a:pt x="0" y="1917444"/>
                  <a:pt x="110750" y="1806694"/>
                  <a:pt x="247368" y="1806694"/>
                </a:cubicBezTo>
                <a:close/>
                <a:moveTo>
                  <a:pt x="247369" y="1294715"/>
                </a:moveTo>
                <a:cubicBezTo>
                  <a:pt x="326938" y="1294715"/>
                  <a:pt x="391441" y="1359218"/>
                  <a:pt x="391441" y="1438787"/>
                </a:cubicBezTo>
                <a:cubicBezTo>
                  <a:pt x="391441" y="1518356"/>
                  <a:pt x="326938" y="1582859"/>
                  <a:pt x="247369" y="1582859"/>
                </a:cubicBezTo>
                <a:cubicBezTo>
                  <a:pt x="167800" y="1582859"/>
                  <a:pt x="103297" y="1518356"/>
                  <a:pt x="103297" y="1438787"/>
                </a:cubicBezTo>
                <a:cubicBezTo>
                  <a:pt x="103297" y="1359218"/>
                  <a:pt x="167800" y="1294715"/>
                  <a:pt x="247369" y="1294715"/>
                </a:cubicBezTo>
                <a:close/>
                <a:moveTo>
                  <a:pt x="480671" y="0"/>
                </a:moveTo>
                <a:lnTo>
                  <a:pt x="5827552" y="0"/>
                </a:lnTo>
                <a:lnTo>
                  <a:pt x="5827552" y="6858000"/>
                </a:lnTo>
                <a:lnTo>
                  <a:pt x="5825818" y="6858000"/>
                </a:lnTo>
                <a:lnTo>
                  <a:pt x="236731" y="6858000"/>
                </a:lnTo>
                <a:lnTo>
                  <a:pt x="225831" y="6841105"/>
                </a:lnTo>
                <a:cubicBezTo>
                  <a:pt x="35993" y="6490332"/>
                  <a:pt x="58970" y="6027176"/>
                  <a:pt x="314550" y="5720066"/>
                </a:cubicBezTo>
                <a:cubicBezTo>
                  <a:pt x="1530043" y="4259025"/>
                  <a:pt x="615593" y="4079388"/>
                  <a:pt x="503588" y="3464278"/>
                </a:cubicBezTo>
                <a:cubicBezTo>
                  <a:pt x="330606" y="2514465"/>
                  <a:pt x="722867" y="2276432"/>
                  <a:pt x="675681" y="1809180"/>
                </a:cubicBezTo>
                <a:cubicBezTo>
                  <a:pt x="624359" y="1301070"/>
                  <a:pt x="219491" y="1102027"/>
                  <a:pt x="245003" y="646882"/>
                </a:cubicBezTo>
                <a:cubicBezTo>
                  <a:pt x="249830" y="424885"/>
                  <a:pt x="318025" y="228632"/>
                  <a:pt x="431196" y="6414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6309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ADA084-C86B-4F3C-8077-6A8999CC4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882A30-486D-F919-1D8B-ACF5EE1E5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910" y="-147908"/>
            <a:ext cx="5929720" cy="159190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5400"/>
              <a:t>Iedere leerkracht</a:t>
            </a:r>
            <a:endParaRPr lang="nl-NL" sz="5400">
              <a:cs typeface="Posterama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D434FD-CB8C-F7CF-EA4D-7B6931F5F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905" y="1962823"/>
            <a:ext cx="7281841" cy="317478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600"/>
              <a:t>Kan met kinderen met een extra zorgbehoefte werken.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600"/>
              <a:t>Zou met kinderen met een extra zorgbehoefte moeten kunnen werken. 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600"/>
              <a:t>Zou open moeten staan om met kinderen met een extra zorgbehoefte te werken.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600"/>
              <a:t>Mag zelf aangeven met welk soort zorgbehoefte hij/zij wel of niet wil werken​</a:t>
            </a:r>
          </a:p>
        </p:txBody>
      </p:sp>
      <p:pic>
        <p:nvPicPr>
          <p:cNvPr id="4" name="Afbeelding 3" descr="Afbeelding met tekenfilm, tekening, meubels, Kinderkunst&#10;&#10;Automatisch gegenereerde beschrijving">
            <a:extLst>
              <a:ext uri="{FF2B5EF4-FFF2-40B4-BE49-F238E27FC236}">
                <a16:creationId xmlns:a16="http://schemas.microsoft.com/office/drawing/2014/main" id="{7BBAB494-47BB-9CA1-5E18-F64CACDCFE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1447"/>
          <a:stretch/>
        </p:blipFill>
        <p:spPr>
          <a:xfrm>
            <a:off x="6364448" y="10"/>
            <a:ext cx="5827552" cy="6857990"/>
          </a:xfrm>
          <a:custGeom>
            <a:avLst/>
            <a:gdLst/>
            <a:ahLst/>
            <a:cxnLst/>
            <a:rect l="l" t="t" r="r" b="b"/>
            <a:pathLst>
              <a:path w="5827552" h="6858000">
                <a:moveTo>
                  <a:pt x="391440" y="4232571"/>
                </a:moveTo>
                <a:cubicBezTo>
                  <a:pt x="581049" y="4232571"/>
                  <a:pt x="734757" y="4386279"/>
                  <a:pt x="734757" y="4575888"/>
                </a:cubicBezTo>
                <a:cubicBezTo>
                  <a:pt x="734757" y="4765497"/>
                  <a:pt x="581049" y="4919205"/>
                  <a:pt x="391440" y="4919205"/>
                </a:cubicBezTo>
                <a:cubicBezTo>
                  <a:pt x="201831" y="4919205"/>
                  <a:pt x="48123" y="4765497"/>
                  <a:pt x="48123" y="4575888"/>
                </a:cubicBezTo>
                <a:cubicBezTo>
                  <a:pt x="48123" y="4386279"/>
                  <a:pt x="201831" y="4232571"/>
                  <a:pt x="391440" y="4232571"/>
                </a:cubicBezTo>
                <a:close/>
                <a:moveTo>
                  <a:pt x="247368" y="1806694"/>
                </a:moveTo>
                <a:cubicBezTo>
                  <a:pt x="383986" y="1806694"/>
                  <a:pt x="494736" y="1917444"/>
                  <a:pt x="494736" y="2054062"/>
                </a:cubicBezTo>
                <a:cubicBezTo>
                  <a:pt x="494736" y="2190680"/>
                  <a:pt x="383986" y="2301430"/>
                  <a:pt x="247368" y="2301430"/>
                </a:cubicBezTo>
                <a:cubicBezTo>
                  <a:pt x="110750" y="2301430"/>
                  <a:pt x="0" y="2190680"/>
                  <a:pt x="0" y="2054062"/>
                </a:cubicBezTo>
                <a:cubicBezTo>
                  <a:pt x="0" y="1917444"/>
                  <a:pt x="110750" y="1806694"/>
                  <a:pt x="247368" y="1806694"/>
                </a:cubicBezTo>
                <a:close/>
                <a:moveTo>
                  <a:pt x="247369" y="1294715"/>
                </a:moveTo>
                <a:cubicBezTo>
                  <a:pt x="326938" y="1294715"/>
                  <a:pt x="391441" y="1359218"/>
                  <a:pt x="391441" y="1438787"/>
                </a:cubicBezTo>
                <a:cubicBezTo>
                  <a:pt x="391441" y="1518356"/>
                  <a:pt x="326938" y="1582859"/>
                  <a:pt x="247369" y="1582859"/>
                </a:cubicBezTo>
                <a:cubicBezTo>
                  <a:pt x="167800" y="1582859"/>
                  <a:pt x="103297" y="1518356"/>
                  <a:pt x="103297" y="1438787"/>
                </a:cubicBezTo>
                <a:cubicBezTo>
                  <a:pt x="103297" y="1359218"/>
                  <a:pt x="167800" y="1294715"/>
                  <a:pt x="247369" y="1294715"/>
                </a:cubicBezTo>
                <a:close/>
                <a:moveTo>
                  <a:pt x="480671" y="0"/>
                </a:moveTo>
                <a:lnTo>
                  <a:pt x="5827552" y="0"/>
                </a:lnTo>
                <a:lnTo>
                  <a:pt x="5827552" y="6858000"/>
                </a:lnTo>
                <a:lnTo>
                  <a:pt x="5825818" y="6858000"/>
                </a:lnTo>
                <a:lnTo>
                  <a:pt x="236731" y="6858000"/>
                </a:lnTo>
                <a:lnTo>
                  <a:pt x="225831" y="6841105"/>
                </a:lnTo>
                <a:cubicBezTo>
                  <a:pt x="35993" y="6490332"/>
                  <a:pt x="58970" y="6027176"/>
                  <a:pt x="314550" y="5720066"/>
                </a:cubicBezTo>
                <a:cubicBezTo>
                  <a:pt x="1530043" y="4259025"/>
                  <a:pt x="615593" y="4079388"/>
                  <a:pt x="503588" y="3464278"/>
                </a:cubicBezTo>
                <a:cubicBezTo>
                  <a:pt x="330606" y="2514465"/>
                  <a:pt x="722867" y="2276432"/>
                  <a:pt x="675681" y="1809180"/>
                </a:cubicBezTo>
                <a:cubicBezTo>
                  <a:pt x="624359" y="1301070"/>
                  <a:pt x="219491" y="1102027"/>
                  <a:pt x="245003" y="646882"/>
                </a:cubicBezTo>
                <a:cubicBezTo>
                  <a:pt x="249830" y="424885"/>
                  <a:pt x="318025" y="228632"/>
                  <a:pt x="431196" y="6414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9791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ADA084-C86B-4F3C-8077-6A8999CC4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882A30-486D-F919-1D8B-ACF5EE1E5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76" y="-147908"/>
            <a:ext cx="7515029" cy="159190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4800"/>
              <a:t>Meer inclusie betekent</a:t>
            </a:r>
            <a:endParaRPr lang="nl-NL" sz="4800">
              <a:cs typeface="Posterama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D434FD-CB8C-F7CF-EA4D-7B6931F5F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905" y="1717581"/>
            <a:ext cx="6966861" cy="317478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600"/>
              <a:t>Minder kinderen in de klas (max 20) met extra ondersteuning van de leerkracht.</a:t>
            </a:r>
          </a:p>
          <a:p>
            <a:pPr marL="342900" indent="-342900">
              <a:buFont typeface="Arial,Sans-Serif" panose="020B0504020202020204" pitchFamily="34" charset="0"/>
              <a:buChar char="•"/>
            </a:pPr>
            <a:r>
              <a:rPr lang="nl-NL" sz="2600"/>
              <a:t>Minder kinderen in de klas (max 20). 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600"/>
              <a:t>Niets extra's. Dat kan ook in de huidige klassen (20-30).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r>
              <a:rPr lang="nl-NL" sz="2600"/>
              <a:t>Dat de klassen ook groter gemaakt kunnen worden.... waardoor een extra ondersteuningsschil ontstaat.</a:t>
            </a:r>
          </a:p>
          <a:p>
            <a:pPr marL="342900" indent="-342900">
              <a:buFont typeface="Arial" panose="020B0504020202020204" pitchFamily="34" charset="0"/>
              <a:buChar char="•"/>
            </a:pPr>
            <a:endParaRPr lang="nl-NL" sz="2600"/>
          </a:p>
        </p:txBody>
      </p:sp>
      <p:pic>
        <p:nvPicPr>
          <p:cNvPr id="4" name="Afbeelding 3" descr="Afbeelding met tekenfilm, tekening, meubels, Kinderkunst&#10;&#10;Automatisch gegenereerde beschrijving">
            <a:extLst>
              <a:ext uri="{FF2B5EF4-FFF2-40B4-BE49-F238E27FC236}">
                <a16:creationId xmlns:a16="http://schemas.microsoft.com/office/drawing/2014/main" id="{7BBAB494-47BB-9CA1-5E18-F64CACDCFE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1447"/>
          <a:stretch/>
        </p:blipFill>
        <p:spPr>
          <a:xfrm>
            <a:off x="6504586" y="10"/>
            <a:ext cx="5827552" cy="6857990"/>
          </a:xfrm>
          <a:custGeom>
            <a:avLst/>
            <a:gdLst/>
            <a:ahLst/>
            <a:cxnLst/>
            <a:rect l="l" t="t" r="r" b="b"/>
            <a:pathLst>
              <a:path w="5827552" h="6858000">
                <a:moveTo>
                  <a:pt x="391440" y="4232571"/>
                </a:moveTo>
                <a:cubicBezTo>
                  <a:pt x="581049" y="4232571"/>
                  <a:pt x="734757" y="4386279"/>
                  <a:pt x="734757" y="4575888"/>
                </a:cubicBezTo>
                <a:cubicBezTo>
                  <a:pt x="734757" y="4765497"/>
                  <a:pt x="581049" y="4919205"/>
                  <a:pt x="391440" y="4919205"/>
                </a:cubicBezTo>
                <a:cubicBezTo>
                  <a:pt x="201831" y="4919205"/>
                  <a:pt x="48123" y="4765497"/>
                  <a:pt x="48123" y="4575888"/>
                </a:cubicBezTo>
                <a:cubicBezTo>
                  <a:pt x="48123" y="4386279"/>
                  <a:pt x="201831" y="4232571"/>
                  <a:pt x="391440" y="4232571"/>
                </a:cubicBezTo>
                <a:close/>
                <a:moveTo>
                  <a:pt x="247368" y="1806694"/>
                </a:moveTo>
                <a:cubicBezTo>
                  <a:pt x="383986" y="1806694"/>
                  <a:pt x="494736" y="1917444"/>
                  <a:pt x="494736" y="2054062"/>
                </a:cubicBezTo>
                <a:cubicBezTo>
                  <a:pt x="494736" y="2190680"/>
                  <a:pt x="383986" y="2301430"/>
                  <a:pt x="247368" y="2301430"/>
                </a:cubicBezTo>
                <a:cubicBezTo>
                  <a:pt x="110750" y="2301430"/>
                  <a:pt x="0" y="2190680"/>
                  <a:pt x="0" y="2054062"/>
                </a:cubicBezTo>
                <a:cubicBezTo>
                  <a:pt x="0" y="1917444"/>
                  <a:pt x="110750" y="1806694"/>
                  <a:pt x="247368" y="1806694"/>
                </a:cubicBezTo>
                <a:close/>
                <a:moveTo>
                  <a:pt x="247369" y="1294715"/>
                </a:moveTo>
                <a:cubicBezTo>
                  <a:pt x="326938" y="1294715"/>
                  <a:pt x="391441" y="1359218"/>
                  <a:pt x="391441" y="1438787"/>
                </a:cubicBezTo>
                <a:cubicBezTo>
                  <a:pt x="391441" y="1518356"/>
                  <a:pt x="326938" y="1582859"/>
                  <a:pt x="247369" y="1582859"/>
                </a:cubicBezTo>
                <a:cubicBezTo>
                  <a:pt x="167800" y="1582859"/>
                  <a:pt x="103297" y="1518356"/>
                  <a:pt x="103297" y="1438787"/>
                </a:cubicBezTo>
                <a:cubicBezTo>
                  <a:pt x="103297" y="1359218"/>
                  <a:pt x="167800" y="1294715"/>
                  <a:pt x="247369" y="1294715"/>
                </a:cubicBezTo>
                <a:close/>
                <a:moveTo>
                  <a:pt x="480671" y="0"/>
                </a:moveTo>
                <a:lnTo>
                  <a:pt x="5827552" y="0"/>
                </a:lnTo>
                <a:lnTo>
                  <a:pt x="5827552" y="6858000"/>
                </a:lnTo>
                <a:lnTo>
                  <a:pt x="5825818" y="6858000"/>
                </a:lnTo>
                <a:lnTo>
                  <a:pt x="236731" y="6858000"/>
                </a:lnTo>
                <a:lnTo>
                  <a:pt x="225831" y="6841105"/>
                </a:lnTo>
                <a:cubicBezTo>
                  <a:pt x="35993" y="6490332"/>
                  <a:pt x="58970" y="6027176"/>
                  <a:pt x="314550" y="5720066"/>
                </a:cubicBezTo>
                <a:cubicBezTo>
                  <a:pt x="1530043" y="4259025"/>
                  <a:pt x="615593" y="4079388"/>
                  <a:pt x="503588" y="3464278"/>
                </a:cubicBezTo>
                <a:cubicBezTo>
                  <a:pt x="330606" y="2514465"/>
                  <a:pt x="722867" y="2276432"/>
                  <a:pt x="675681" y="1809180"/>
                </a:cubicBezTo>
                <a:cubicBezTo>
                  <a:pt x="624359" y="1301070"/>
                  <a:pt x="219491" y="1102027"/>
                  <a:pt x="245003" y="646882"/>
                </a:cubicBezTo>
                <a:cubicBezTo>
                  <a:pt x="249830" y="424885"/>
                  <a:pt x="318025" y="228632"/>
                  <a:pt x="431196" y="6414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8346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plashVTI">
  <a:themeElements>
    <a:clrScheme name="AnalogousFromLightSeedLeftStep">
      <a:dk1>
        <a:srgbClr val="000000"/>
      </a:dk1>
      <a:lt1>
        <a:srgbClr val="FFFFFF"/>
      </a:lt1>
      <a:dk2>
        <a:srgbClr val="2B2441"/>
      </a:dk2>
      <a:lt2>
        <a:srgbClr val="E2E5E8"/>
      </a:lt2>
      <a:accent1>
        <a:srgbClr val="CD965A"/>
      </a:accent1>
      <a:accent2>
        <a:srgbClr val="D17368"/>
      </a:accent2>
      <a:accent3>
        <a:srgbClr val="D9839E"/>
      </a:accent3>
      <a:accent4>
        <a:srgbClr val="D168B4"/>
      </a:accent4>
      <a:accent5>
        <a:srgbClr val="CD83D9"/>
      </a:accent5>
      <a:accent6>
        <a:srgbClr val="9668D1"/>
      </a:accent6>
      <a:hlink>
        <a:srgbClr val="6184AA"/>
      </a:hlink>
      <a:folHlink>
        <a:srgbClr val="7F7F7F"/>
      </a:folHlink>
    </a:clrScheme>
    <a:fontScheme name="Custom 23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lashVTI" id="{CD38C481-21EC-466B-953B-A1440B42712A}" vid="{D3E4813C-1D98-48C2-AF59-2D0D78E25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16e920a-7dcd-496a-897a-5b93e6e0b6bf" xsi:nil="true"/>
    <lcf76f155ced4ddcb4097134ff3c332f xmlns="64c5e432-3fa0-4361-818d-8f5768eb602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0F1B12DE165459AA88E8D363236A8" ma:contentTypeVersion="11" ma:contentTypeDescription="Een nieuw document maken." ma:contentTypeScope="" ma:versionID="1a4b8e7ee1f6fc1aec2e9c106c84c875">
  <xsd:schema xmlns:xsd="http://www.w3.org/2001/XMLSchema" xmlns:xs="http://www.w3.org/2001/XMLSchema" xmlns:p="http://schemas.microsoft.com/office/2006/metadata/properties" xmlns:ns2="64c5e432-3fa0-4361-818d-8f5768eb6020" xmlns:ns3="d16e920a-7dcd-496a-897a-5b93e6e0b6bf" targetNamespace="http://schemas.microsoft.com/office/2006/metadata/properties" ma:root="true" ma:fieldsID="0c3997e857de9d8aa2379eb373a85476" ns2:_="" ns3:_="">
    <xsd:import namespace="64c5e432-3fa0-4361-818d-8f5768eb6020"/>
    <xsd:import namespace="d16e920a-7dcd-496a-897a-5b93e6e0b6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c5e432-3fa0-4361-818d-8f5768eb60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Afbeeldingtags" ma:readOnly="false" ma:fieldId="{5cf76f15-5ced-4ddc-b409-7134ff3c332f}" ma:taxonomyMulti="true" ma:sspId="d3ed5b14-13ba-4605-a14a-bda536670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6e920a-7dcd-496a-897a-5b93e6e0b6b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557c089-a055-4b7a-afd8-16a0f86d36b0}" ma:internalName="TaxCatchAll" ma:showField="CatchAllData" ma:web="d16e920a-7dcd-496a-897a-5b93e6e0b6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7BCD66-FBCA-404C-BA47-FE5F03F35E55}">
  <ds:schemaRefs>
    <ds:schemaRef ds:uri="64c5e432-3fa0-4361-818d-8f5768eb6020"/>
    <ds:schemaRef ds:uri="d16e920a-7dcd-496a-897a-5b93e6e0b6b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8C6054B-A845-4B07-8C82-E991429C68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429AAC-D421-4476-85CA-E1E6AD7E7C4F}">
  <ds:schemaRefs>
    <ds:schemaRef ds:uri="64c5e432-3fa0-4361-818d-8f5768eb6020"/>
    <ds:schemaRef ds:uri="d16e920a-7dcd-496a-897a-5b93e6e0b6b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SplashVTI</vt:lpstr>
      <vt:lpstr>Het kan wel! </vt:lpstr>
      <vt:lpstr>Programma</vt:lpstr>
      <vt:lpstr>Terugblik Bert Wienen</vt:lpstr>
      <vt:lpstr>Ambitie</vt:lpstr>
      <vt:lpstr>(De-) escalatie dilemma's</vt:lpstr>
      <vt:lpstr>Een kind met een extra ondersteuningsbehoefte is de verantwoordelijkheid van:​</vt:lpstr>
      <vt:lpstr>Ieder kind​</vt:lpstr>
      <vt:lpstr>Iedere leerkracht</vt:lpstr>
      <vt:lpstr>Meer inclusie betekent</vt:lpstr>
      <vt:lpstr>Daadkracht of dilemma?</vt:lpstr>
      <vt:lpstr>Pauze en netwerken</vt:lpstr>
      <vt:lpstr>Shakespeare</vt:lpstr>
      <vt:lpstr>Dienstregeling</vt:lpstr>
      <vt:lpstr>Kan dit vandaag naar het bestuur van het SWV? </vt:lpstr>
      <vt:lpstr>PowerPoint Presentation</vt:lpstr>
      <vt:lpstr>In actie!</vt:lpstr>
      <vt:lpstr>Afsluiting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Ravian Close</dc:creator>
  <cp:revision>1</cp:revision>
  <dcterms:created xsi:type="dcterms:W3CDTF">2024-11-27T13:39:16Z</dcterms:created>
  <dcterms:modified xsi:type="dcterms:W3CDTF">2025-01-14T20:02:07Z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0x0101004470F1B12DE165459AA88E8D363236A8</vt:lpwstr>
  </property>
  <property fmtid="{D5CDD505-2E9C-101B-9397-08002B2CF9AE}" pid="3" name="MediaServiceImageTags">
    <vt:lpwstr/>
  </property>
</Properties>
</file>